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энергии: основной обзор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организма поддерживается обменом веществ и энергии в каждой клетке.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метаболизма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обмена веществ начались в XIX веке с работ Либиха и Мечникова. Современные методы раскрывают процессы на уровне молекул, формируя основы биологии и медицины.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веществ: основные определения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комплекс химических реакций внутри клеток, обеспечивающий преобразование веществ для жизнедеятельности организма.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реакции включают синтез необходимых соединений и разрушение сложных молекул с целью получения энергии.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«метаболизм» обозначает весь процесс обмена веществ как единую систему взаимодействующих реакций.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 катаболизм: два типа реакций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 построения крупных молекул из простых компонентов с затратой энергии, необходимой для роста и восстановления тканей.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расщепление сложных соединений с высвобождением энергии, которая затем используется клетками для различных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энергии: как организм получает энергию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 — расщепление глюкозы и других органических веществ в клетках с выделением энергии в форме АТФ.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энергия направляется на движение, рост клеток и обменные процессы организма.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расходуется на поддержание постоянной температуры тела и работу внутренних органов.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регулируется и адаптируется в зависимости от потребностей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клеточном обмене веществ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ускорители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специальные белки, которые значительно ускоряют реакции обмена веществ. Они обеспечивают эффективное получение энергии и синтез необходимых молекул внутри клетки.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ферментов и их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только на определённый субстрат, обеспечивая точность и своевременность биохимических процессов. Они регулируют скорость реакций в ответ на изменение условий.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основных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наибольшее количество калорий на грамм, обеспечивая длительный запас энергии для организма.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жирами, белками и углеводами важен для поддержания здоровья и энергии.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биохимии питания,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глюкозы в метаболизме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основной источник энергии для клеток, расщепляется в митохондриях с образованием молекул АТФ, которые питают все процессы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глюкозы откладывается в виде жира, а её недостаток приводит к снижению энергии и общему слабому состоянию.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обмена веществ: последовательность процессов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этапа обмена веществ обеспечивают поступление, преобразование и выведение веществ из организма.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 любом из этапов ведёт к нарушению здоровья и функций организма.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способны ускорять реакции в миллион раз, что крайне важно для быстрой и эффективной работы обмена веществ.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Биохимия, 2022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10^6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ускоряют биохимические реакции, обеспечивая жизнедеятельность клеток.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метаболизм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 в ротовой полости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процесс начинается во рту, где механически измельчается пища, а ферменты слюны начинают расщеплять сложные углеводы. Этот этап важен для подготовки к дальнейшему усвоению питательных веществ.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желудка в расщеплении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подвергается химическому воздействию соляной кислоты и ферментов, что разрушает белки и уничтожает бактерии. Это обеспечивает эффективное дальнейшее переваривание в кишечнике.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 в 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происходит расщепление жиров, белков и углеводов до простых молекул. Затем питательные вещества проходят через стенки кишечника в кровь для доставки к клеткам организма.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 пищи до клетки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превращения пищи в энергию для функционирования организма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растений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для создания органических веществ, превращая углекислый газ и воду в глюкозу и кислород.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животных, растения активно поглощают CO₂ из атмосферы, что необходимо для синтеза энергии и роста.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пути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свои механизмы метаболизма, включая использование различных фотосинтетических путей в зависимости от условий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источник энергии для растений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листьях поглощает световую энергию, которая запускает химические реакции, преобразующие воду и углекислый газ в глюкозу. Этот процесс служит основой питания растений.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фотосинтеза выделяется кислород, который поступает в атмосферу и поддерживает жизнь на Земле. Эффективность фотосинтеза зависит от интенсивности света и наличия воды.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рост организма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из аминокислот позволяет клеткам формировать новые структуры, необходимые для увеличения массы и восстановления тканей.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жиров в процессе обмена обеспечивает энергетический запас и строение клеточных мембран, поддерживая целостность организма.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быстрым источником энергии, обеспечивая активность клеток и способствуя нормальному развитию организма в целом.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обмена веществ у разных возрастных групп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веществ заметно снижается с возрастом, что связано с уменьшением роста и активности организма.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метаболизм у детей поддерживает интенсивный рост, тогда как у пожилых снижение обмена влияет на уровень энергии и состояние здоровья.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физиологии человека, 2023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обмен веществ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скорости обмена при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нагрузки организм ускоряет обмен веществ, чтобы обеспечить мышцы энергией через сжигание жиров и углеводов.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эффекты регулярных упражнений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активность способствует улучшению общей работы обменных процессов, укрепляет мышцы и помогает поддерживать здоровый вес.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параметры, влияющие на индивидуальные особенности метаболизма, которые можно контролировать для улучшения здоровья.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зависит от множества факторов, и изменение образа жизни может значительно улучшить обмен веществ.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здоровье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метаболизма позволяет поддерживать оптимальный вес и физическую активность, снижая риски заболеваний, связанных с ожирением.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скорость обмена веществ способствует накоплению жиров и развитию проблем, таких как диабет; поэтому сбалансированное питание и физкультура важны для здоровья.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для жизни и здоровья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энергии и жизнедеятельности организма. Знание этих процессов помогает поддерживать здоровье через правильное питание и активный образ жизни, формируя полезные привычки с юных лет.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2026-05-09T00:46:59Z</dcterms:created>
  <dcterms:modified xsi:type="dcterms:W3CDTF">2026-05-09T00:46:59Z</dcterms:modified>
</cp:coreProperties>
</file>