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сказы: зачем они нужны в речи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живо и понятно: как работает пропуск в предложении.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неполные сказы каждый день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и читаем такие конструкции в разговоре, переписке, ответах у доски и в книгах. Смысл легко восстанавливается по ситуации, поэтому речь звучит естественнее и короче.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неполного сказа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сказ — это предложение, в котором не назван один из членов, чаще всего подлежащее или сказуемое, но общий смысл остаётся понятным.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Пропущенное слово обычно можно восстановить по предыдущей фразе, вопросу или самой ситуации общения, поэтому высказывание не теряет связности.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такого предложения — зависимость от контекста: без него фраза звучала бы слишком коротко или была бы непонятной.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неполные сказы: сравнение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предложений по главным признакам.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сказ понятен без подсказок, а неполный требует контекста, но остаётся грамматически цельным.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признакам строения предложения из школьного курса русского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предложении бывает пропуск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сказано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уже названо в предыдущей реплике, его не повторяют. Это делает речь короче и помогает избежать лишнего однообразия.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и вопросах собеседники легко понимают друг друга по ситуации. Поэтому короткая реплика звучит естественно и быстро передаёт мысль.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перечислении и сопоставлении пропуск сохраняет общий смысл и объединяет части высказывания. Грамматическая связь при этом не нарушается.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неполный сказ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контексту и строению предложения.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сказы в диалоге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бегу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ученик спрашивает: «Куда идёшь?», а другой отвечает: «Домой». Фраза очень короткая, но собеседники сразу понимают смысл. Контекст помогает восстановить пропущенное сказуемое или дополнение без лишних слов.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вопрос: «Кто принёс книгу?», и в классе звучит краткий ответ: «Я». Такая реплика естественна именно в диалоге, потому что говорящие опираются на уже заданный вопрос и общую ситуацию урока.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можно услышать: «После уроков?» — «В библиотеку». Здесь предложение звучит почти как обычный разговор, а не как полный письменный ответ. Короткая форма делает речь быстрее и помогает передать живое общение.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сказы в перечислении и сравнении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перечислении одно и то же слово обычно не повторяют второй раз. Это помогает сделать фразу короче, но смысл каждого пункта остаётся понятным.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пропущенный член легко восстанавливается по первой части предложения. Благодаря этому две части звучат связно и сразу соотносятся друг с другом.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удобны в описаниях и наблюдениях: текст становится компактным, а читателю проще увидеть главное различие или последовательность.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неполные сказы встречаются чаще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живее общение, тем легче восстанавливается пропуск по ситуации и интонации.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разговорная речь и диалоги: там контекст помогает понять смысл без повторов.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типичным сферам употребления неполных предложений в русском языке.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член предложения чаще всего пропускается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неполных ска́зах не называется сказуемое: его легко восстановить из предыдущей реплики или общего вопроса, поэтому фраза остаётся понятной.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втором месте по частоте — пропуск подлежащего. Он особенно заметен в ответах, где говорящий уже известен из ситуации или вопроса.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опускаются второстепенные члены предложения. Тогда смысл уточняется только благодаря контексту, например в коротких указаниях места или времени.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фразах вроде «На столе» или «После уроков» понять пропуск помогает вопрос собеседника. Без него предложение звучало бы слишком неполно.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неполных ска́зов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неполных ска́зов и способы восстановления пропуска.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моделях смысл возвращается через контекст, поэтому короткая форма остаётся понятной и естественной.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русской речи и учебных синтаксических наблюдений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и односоставные предложения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нужный член не пропущен, а просто не нужен по строению. Такое предложение может быть полным само по себе, например в безличных конструкциях.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искать контекст, а потом проверять, можно ли добавить слово без изменения смысла. Это главное различие между двумя типами предложений.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предложение имеет пропущенный член, который можно восстановить по соседней фразе, вопросу или ситуации. Без этого контекста смысл высказывания остаётся не до конца понятным.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неполный сказ и односоставное предложение
</a:t>
            </a:r>
            <a:endParaRPr lang="en-US" sz="2207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строится на контексте и возможности восстановления пропущенного члена.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сказы в художественной речи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в 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Ты идёшь на репетицию? — Сейчас. В двух репликах уже слышны спешка и привычный школьный ритм. Короткие фразы делают разговор живым и помогают читателю сразу представить сцену, будто он стоит рядом с героями.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Кто там? — Учитель. — С чем пришёл? — С новыми тетрадями. Такие ответы звучат быстро и естественно, поэтому сцена становится напряжённее и выразительнее. Неполные сказы здесь передают не только смысл, но и настроение разговора.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авторы используют неполные сказы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особенно полезны в диалогах, где важны скорость и живой тон.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краткость и связь с контекстом: именно они делают речь естественной и убедительной.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«Неполные сказы»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 неполных ска́зах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ставится там, где в предложении заметен пропуск и нужна пауза: «Мама — в магазине». Оно помогает читателю сразу увидеть, что часть смысла не названа.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тире отделяет реплики собеседников и делает короткий ответ понятным: «— Куда? — Домой». Знак препинания поддерживает чёткий ритм разговора.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зависит от строения фразы и интонации. Поэтому важно не просто поставить знак, а понять, какой член предложения скрыт и как он связан с контекстом.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неполных ска́зов и восстановление пропуска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контекст помогает восстановить скрытую часть предложения.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понятна только потому, что нужное слово подсказывает контекст. Без него смысл был бы неполным.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из школьного курса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неполных ска́зов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любое короткое предложение неполным, не проверяя соседнюю фразу. Иногда смысл уже выражен полностью, и пропуска нет.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неполное предложение с односоставным. Если член не восстанавливается по контексту, это уже другой тип конструкции.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игнорировать вопрос, ответ или ситуацию общения. Без них невозможно точно понять, какое слово пропущено и откуда его брать.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останавливаться на внешней краткости. Для правильного разбора нужно восстановить член предложения, а затем объяснить его роль в тексте.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неполного сказа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установить пропуск, восстановить его и определить тип конструкции.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сказы: коротко о главном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сказы делают речь короче, естественнее и выразительнее, а смысл сохраняют благодаря контексту. Умение находить пропуск помогает точнее понимать диалоги, тексты и живую русскую речь.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2026-05-21T14:59:22Z</dcterms:created>
  <dcterms:modified xsi:type="dcterms:W3CDTF">2026-05-21T14:59:22Z</dcterms:modified>
</cp:coreProperties>
</file>