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образ мира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читают пространство, ресурсы и силу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старшекласснику
</a:t>
            </a:r>
            <a:endParaRPr lang="en-US" sz="177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объясняет, почему одни регионы влияют на мировые решения, а другие становятся зонами риска. Она помогает увидеть связь между кризисами, ресурсами, транспортом, технологиями и повседневной жизнью.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геополитического образа мира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09367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образ мира показывает, как политика, экономика и безопасность меняют значение территории. Одно и то же пространство может восприниматься как рынок, рубеж обороны или зона конфликта.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183533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и чужие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образе государства делят пространство на «свои» и «чужие» зоны, выделяют буферные районы и стратегические маршруты. Такие представления влияют на союзы, санкции и военное планирование.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576984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сырьевые районы, порты, проливы, трубопроводы и транспортные коридоры. Контроль над ними усиливает экономическую устойчивость и расширяет возможности политического давления.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318641"/>
            <a:ext cx="6780484" cy="592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территории формируется не только географией, но и исторической памятью, военной мощью, международными договорами и союзами. Важную роль также играют новости и публичные заявления.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32200" y="4060254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взгляд помогает заранее заметить территории, где интересы держав пересекаются. Именно там чаще возникают споры, кризисы и длительное соперничество за 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Хэлфорд Макиндер рассматривал центральную часть Евразии как пространство, контроль над которым способен изменить баланс сил во всем мире. В его логике внутренняя «сердцевина» континента имела стратегическое преимущество благодаря размерам, глубине и защищенности от морских держав.
</a:t>
            </a:r>
            <a:endParaRPr lang="en-US" sz="80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Хартленд: центр Евразии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Николас Спайкмен сместил акцент к окраинам Евразии, где сосредоточены население, порты и ключевые коммуникации. Он считал, что контроль над прибрежным поясом дает возможность сдерживать соперника и влиять на торговлю, морские пути и политические союзы.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Римленд: дуга прибрежных зон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Мэхэн показал, что океанские коммуникации, военный флот и крупные порты могут определять силу государства не меньше, чем сухопутные территории. Его идеи особенно хорошо видны на карте морских путей, соединяющих континенты и мировые рынки.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мощь и флот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идеи, с которых началась геополитика
</a:t>
            </a:r>
            <a:endParaRPr lang="en-US" sz="23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58" y="1128900"/>
            <a:ext cx="3720284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силы современного мира и их ресурсы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влияние государства складывается из разных видов ресурсов, а не из одного преимущества.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 мировой политике строится на сочетании экономики, технологий, военной силы и способности удерживать внутреннюю согласованность.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«Геополитический образ мира»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сферы мирового влияния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тесно связаны: экономический потенциал поддерживает технологии, а технологии ускоряют рост и расширяют доступ к 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технологии выглядят ключевыми опорами силы, но в кризисах резко возрастает значение военного и дипломатического ресурса.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урока, 2025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как основа власти и безопасности
</a:t>
            </a:r>
            <a:endParaRPr lang="en-US" sz="2754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барьеры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пустыни и арктические пространства усложняют расселение, транспорт и снабжение, но одновременно повышают оборонительную устойчивость и могут служить естественной защитой границ.
</a:t>
            </a:r>
            <a:endParaRPr lang="en-US" sz="11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побережья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морю, рекам и озёрам влияет на торговлю, сельское хозяйство и размещение населения. Побережья особенно важны, потому что через них проходят крупнейшие грузовые потоки.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коммуникаций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Ормузский и Малаккский проливы, а также Балтийско-Черноморский регион имеют стратегическое значение, поскольку соединяют энергетические и торговые маршруты.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Оборонительная глубина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может дать пространство для манёвра, размещения инфраструктуры и отступления в случае угрозы. Поэтому площадь страны нередко рассматривается как фактор безопасности.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геополитическое восприятие территории
</a:t>
            </a:r>
            <a:endParaRPr lang="en-US" sz="214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образа территории в геополитике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как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 геополитике — это не только линия на карте, но и зона контроля, торговли, миграции и наблюдения. Здесь особенно заметно, как интересы государств переходят в практику.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 между державами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государства уменьшают риск прямого столкновения крупных сил, потому что находятся между ними. Их положение часто делает внешнюю политику особенно сложной и уязвимой.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зона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«Серая зона» включает спорные территории и пространства, где влияние устанавливается без формальной аннексии. Такие участки часто становятся источником длительной политической напряженности.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буферные зоны и «серая зона»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потоки, которые меняют карту мира
</a:t>
            </a:r>
            <a:endParaRPr lang="en-US" sz="259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сети растут быстрее остальных потоков, потому что данные передаются непрерывно и почти мгновенно между странами и континентами.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потоков делает мир более связанным, но одновременно повышает зависимость государств от устойчивой логистики, связи и инфраструктуры.
</a:t>
            </a:r>
            <a:endParaRPr lang="en-US" sz="1584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динамика по материалам урока, 2025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 фактор геополитического влияния
</a:t>
            </a:r>
            <a:endParaRPr lang="en-US" sz="2534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уран и редкоземельные металлы связывают экономики стран в сложную систему взаимной зависимости. Тот, кто контролирует поставки и маршруты, получает влияние не только на цены, но и на политические решения.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Трубопроводы, СПГ-терминалы, санкции и доступ к месторождениям используются как средства внешней политики. Изменение условий поставок может быстро ослабить промышленность, транспорт и бюджет государства-партнёра.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2022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энергетический кризис показал, как перебои поставок и рост цен отражаются на работе заводов, отоплении домов и стоимости перевозок. Энергетика стала вопросом не только экономики, но и социальной устойчивости.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как приоритет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современного государства важны диверсификация поставщиков, развитие инфраструктуры и запасов, а также способность быстро перестраивать энергобаланс. Энергетическая безопасность стала одним из ключевых показателей реальной силы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080" y="1128900"/>
            <a:ext cx="314704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узлы напряжённости в современном мире
</a:t>
            </a:r>
            <a:endParaRPr lang="en-US" sz="220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удалённые очаги напряжённости влияют на мировую торговлю, энергетику и союзы между государствами.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открытых международных обзоров по безопасности и энергетике, 2023–2024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локальные кризисы редко остаются локальными: они затрагивают маршруты, ресурсы и интересы нескольких крупных держав одновременно.
</a:t>
            </a:r>
            <a:endParaRPr lang="en-US" sz="1597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информационного влияния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заголовки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сюжеты задают первый образ событий и стран. Отбор фактов, порядок подачи и эмоциональный тон влияют на то, кого аудитория видит как угрозу, союзника или нейтрального участника.
</a:t>
            </a:r>
            <a:endParaRPr lang="en-US" sz="1186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Посты, репосты и короткие видео распространяют образы быстрее официальных сообщений. В сетевой среде особенно сильны повторение, мемы и эмоциональные реакции, которые упрощают сложные международные процессы.
</a:t>
            </a:r>
            <a:endParaRPr lang="en-US" sz="110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 учебные карты могут подчёркивать одни территории и затемнять другие. Через масштаб, цвет и подписи формируется представление о центре, периферии и спорных зонах.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заявления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политиков, пресс-конференции и международные выступления не только сообщают позицию, но и демонстрируют статус. Символы и формулы в таких сообщениях помогают закреплять образ силы, единства или конфликта.
</a:t>
            </a:r>
            <a:endParaRPr lang="en-US" sz="11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Многополярный мир: несколько центров влияния
</a:t>
            </a:r>
            <a:endParaRPr lang="en-US" sz="253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сильные стороны государств распределены неравномерно: лидерство в одном измерении не означает превосходства во всех остальных.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система складывается из нескольких центров, каждый из которых силён в своей сфере и ограничен в других.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 открытым данным World Bank, IMF, SIPRI и ITU, 2023–2024
</a:t>
            </a:r>
            <a:endParaRPr lang="en-US" sz="122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географической карте порт выглядит как точка на берегу, рядом с городом и дорогами. Но на геополитической карте он превращается в узел снабжения, через который проходят грузы, топливо и стратегически важные маршруты между регионами.
</a:t>
            </a:r>
            <a:endParaRPr lang="en-US" sz="1342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на обычной карте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карта показывает границу одной тонкой чертой. Геополитическая карта раскрывает вокруг неё полосу контроля, пункты пропуска, военную инфраструктуру и спорные участки, где одна и та же территория может иметь сразу несколько значений.
</a:t>
            </a:r>
            <a:endParaRPr lang="en-US" sz="1367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как линия и как зона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карты — два взгляда на одно пространство
</a:t>
            </a:r>
            <a:endParaRPr lang="en-US" sz="26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наращивает геополитическое влияние
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накопления ресурсов и условий, которые усиливают международные позиции страны.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100" y="1146080"/>
            <a:ext cx="2958900" cy="28924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мировая политика входит в повседневную жизнь
</a:t>
            </a:r>
            <a:endParaRPr lang="en-US" sz="2373" dirty="0"/>
          </a:p>
        </p:txBody>
      </p:sp>
      <p:sp>
        <p:nvSpPr>
          <p:cNvPr id="11" name="Text 2"/>
          <p:cNvSpPr txBox="1"/>
          <p:nvPr/>
        </p:nvSpPr>
        <p:spPr>
          <a:xfrm>
            <a:off x="788925" y="12071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санкциях, маршрутах и торговых ограничениях напрямую влияют на стоимость топлива, продуктов, электроники и доставки. Поэтому мировая политика ощущается даже в обычных покупках семьи.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88925" y="21088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смартфонов, приложений и международных платформ зависит от логистики, поставок комплектующих и цифровых правил. Изменения в глобальных отношениях быстро отражаются на привычных сервисах подростков.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8925" y="30105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путешествий, авиаперелёты и пересадочные узлы могут меняться из-за конфликтов и ограничений. Это влияет на выбор стран для поездок, обменов и семейных маршрутов.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88925" y="3912250"/>
            <a:ext cx="52689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учеба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новости и социальные сети формируют представление о мире, а значит, и о том, какие страны кажутся близкими или далёкими. Геополитика влияет даже на то, как мы изучаем события и понимаем их 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государство в геополитике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важен не один выдающийся показатель, а способность государства соединять ресурсы, людей, инфраструктуру и управление в устойчивую систему.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сбалансированы факторы силы, тем устойчивее международные позиции страны и её влияние в кризисах.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экспертная схема по обобщённым признакам государственной мощи, 2024
</a:t>
            </a:r>
            <a:endParaRPr lang="en-US" sz="134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опасно упрощать геополитику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и ярлыки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делят только на «своих» и «чужих», исчезают реальные причины их поведения. Стереотипы мешают увидеть интересы, страхи и ограничения каждого участника международных отношений.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взаимосвязи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поставки сырья, миграция и технологии связывают даже соперников. Упрощённый взгляд скрывает тот факт, что многие государства одновременно конкурируют и сотрудничают.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 — разные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карт, статистики и новостей помогает заметить, как по-разному можно описывать одно событие. Критическое мышление защищает от односторонних интерпретаций и эмоциональных манипуляций.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малых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большой политике важны не только сверхдержавы. Малые государства, региональные союзы и международные организации тоже влияют на решения, особенно когда речь идёт о безопасности и торговле.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помогает читать карту мира без упрощений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Геополитический образ мира показывает, что пространство, ресурсы, коммуникации и информация неразделимы. Понимая их связь, легче объяснить, почему одни регионы притягивают влияние, а другие становятся зонами напряжённости.
</a:t>
            </a:r>
            <a:endParaRPr lang="en-US" sz="37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2026-06-03T02:19:16Z</dcterms:created>
  <dcterms:modified xsi:type="dcterms:W3CDTF">2026-06-03T02:19:16Z</dcterms:modified>
</cp:coreProperties>
</file>