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деревенском детстве XIX века: игра, труд, речь и близость к природе.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Некрасов. «Крестьянские дети»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Николай Некрасов и когда появилась поэма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писал о жизни обычных людей в XIX веке. Поэма «Крестьянские дети» обращается к деревенскому быту: дети рано включаются в общие дела, их день связан с полем, лесом и трудом взрослых.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8131" y="12054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поэма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знакомится с крестьянскими детьми и внимательно смотрит на них. Он подмечает привычки, манеру говорить и настроение, как будто слушает живую деревенскую беседу.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лишнего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нет сложного приключения: текст складывается из отдельных картин. Через игры и движения детей читатель чувствует, как дети умеют радоваться даже в обычных условиях.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 и дорога становятся частью детской жизни. Природа не описана «вдали» — она рядом, поэтому ребёнок наблюдает мир и учится ориентироваться в нём ежедневно.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часть дня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занятия появляются в тексте естественно: дети помогают взрослым и участвуют в общих делах. Так раскрывается, что труд — не наказание, а привычная обязанность.
</a:t>
            </a:r>
            <a:endParaRPr lang="en-US" sz="1141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обращения делают поэму понятной и живой. Речь детей звучит естественно, поэтому авторский взгляд воспринимается как уважительное наблюдение, а не поучение.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двор и знакомые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лесом, полем, лугом, дорогой и деревенским двором. Природа у Некрасова — привычная среда, где дети растут и проводят время, играя и помогая по хозяйству.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деревенский пейзаж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поле как фон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картины создают ощущение простора и движения. Впечатление свободы рождается из постоянной связи ребёнка с землёй: сегодня — поле, завтра — тропинка, и везде есть занятие.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 Некрасова загорелые, подвижные и самостоятельные: они рано учатся быть полезными. Их знания о деревне точные, потому что они живут рядом с делами взрослых каждый день.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крестьянских детей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самостоятельности дети остаются живыми: им хочется узнавать новое, спорить, смеяться и шутить. Любознательность и смелость проявляются в том, как они реагируют на непривычное.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образе сочетаются детская непосредственность и привычка к ответственности. Некрасов показывает, что серьёзность приходит не вместо детства, а вместе с ним — как часть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37324"/>
            <a:ext cx="4821300" cy="1510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герой — кто это — основные черты — роль в поэме.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контрасте «наблюдающего взрослого» и «живой детской энергии», а взрослые дают опору миру труда и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«Крестьянские дети»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выглядят взрослее своих лет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рано узнают трудовую жизнь: они помогают взрослым, бывают в поле и на дворе. Самостоятельность появляется потому, что деревенский быт требует участия каждого.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следят за скотом и включаются в ежедневные дела. Поэтому они действуют уверенно: не ждут, пока скажут, что делать, и быстро понимают, где нужна помощь.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подчёркивает: взрослая самостоятельность не отменяет детства. Рядом с обязанностями остаются игра, смех и фантазия, которые помогают переживать трудные дни.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ощущение «ранней зрелости». Дети взрослеют не из-за отсутствия радости, а из-за близости к реальной жизни, где всё взаимосвязано.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внутреннее настроение текста: через детство и природные картины поэма передаёт тепло, которое чувствует и читатель, и герой.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содержания поэмы Н. А. Некрасова «Крестьянские дети» (для презентации в сокращении)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«сектора» детства и природы задают тон, а труд, речь и уважение раскрывают основу деревенской жизни и авторскую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много простых, живых слов и разговорных выражений. Есть уменьшительные формы и обращения, благодаря которым речь звучит по-деревенски тепло и близко к слушателю.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детей в тексте похож на настоящую деревенскую беседу: реплики естественные, легко представить, как ребята спорят или смеются. Это помогает лучше понять их характер.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произведение понятным и ярким. Даже в сокращённом варианте сохраняется главное своеобразие: читатель узнаёт мир детей по манере говорить и смотреть.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шутки и наблюдательность детей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«Смотри внимательнее»: игра, которая превращается в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просто бегают — они рассматривают новые лица и быстро «считывают» обстановку. Их внимание переключается с дорожки на разговор, а от шутки рождается наблюдение за природой и привычными делами взрослых.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разные занятия: любопытство без скуки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дети следят за животными и пробуют себя в разных занятиях. В каждой сцене чувствуется, что игра связана с реальной жизнью: сегодня — наблюдение, завтра — новое дело, а затем снова движение и смех.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Поддразнивание как дружеский разговор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видно, что ребята любят поддразнивать друг друга: в этом нет злости, скорее радость от общения. Через такие короткие сцены раскрывается их смелость и находчивость, умение отвечать и не теряться.
</a:t>
            </a:r>
            <a:endParaRPr lang="en-US" sz="10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содержание поэмы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сцен и наблюдений в тексте «Крестьянские дети»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труд показан как обычная часть дня: дети помогают взрослым, присматривают за делами и учатся нужным навыкам. Поэтому обязанность становится естественной, а не «взрослой работой ради наказания».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жизни крестьянского ребёнка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прямо показывает, что деревенское детство бывает тяжёлым: забот хватает, и времени на одну лишь игру меньше. Но даже при нагрузке сохраняются движение, живость и смех детей.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заметны сила и выносливость, умение быстро приспосабливаться к ситуации. Ребёнок не просто выполняет поручения — он замечает мир и умеет радоваться простым вещам.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498" y="3000196"/>
            <a:ext cx="407166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автора к детям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крестьянских детей без снисхождения. Он разговаривает с ними как с равными собеседниками, замечая характер и достоинство, а не только «маленький возраст».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живостью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ценит их непосредственность: смех, любопытство, умение быстро отвечать и спорить. Живость становится художественным доказательством, что детство не исчезает, даже когда работа рядом.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добрым сочувствием звучит тонкая, ненавязчивая ирония. Она помогает показать привычки и манеру говорить детей естественно, будто мы слушаем деревенскую беседу.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нелёгкой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скрывает трудности: заботы и тяжесть деревенского быта заметны. Но ценность ребёнка раскрывается через ум, характер и способность оставаться человеком в любых условиях.
</a:t>
            </a:r>
            <a:endParaRPr lang="en-US" sz="11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подчёркивает, что деревенские дети действуют среди природы и хозяйства, поэтому их наблюдательность и ловкость формируются «на практике».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текстовым мотивам поэмы «Крестьянские дети» (качественная оценка, не статистика), 19 век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Деревенское и городское детство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больше естественного окружения и реальных дел — и выше впечатление силы и смелости. В городе доминируют правила и обучение, а внешняя среда меняет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поэмы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активно использует эпитеты и яркие детали внешности, чтобы картины деревенской жизни сразу становились «зримыми». Читатель видит лица, движения и узнаёт атмосферу места.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понять, как дети воспринимают мир: их поведение становится похоже на естественные движения природы. Благодаря этому сцены игры и работы сливаются в единый образ.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интонация поддерживает ощущение живого разговора. Текст как будто подстраивается под темп детских действий — то ускоряется, то становится спокойнее и внимательнее.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раскрывают не только пейзаж, но и характеры: настроение, речь и «внутренний взгляд» героев. Поэтому дети запоминаются как самостоятельные личности, а не фон для описаний.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2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истории и литературы
</a:t>
            </a:r>
            <a:endParaRPr lang="en-US" sz="2582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образ жизни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бережно сохраняет картины деревенского быта XIX века: простую одежду, ранний труд, занятия на земле и постоянную близость к природе. Это помогает увидеть, чем жила деревня.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читателя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поэма — не только стихотворение. Это литературный источник о том, как дети росли и учились через поручения. Текст учит замечать достоинство простых людей и уважать их труд.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знакомится с крестьянскими детьми. Начало задаёт тон: мы видим любопытство, живую реакцию и атмосферу деревенского дня.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автор подробно смотрит на внешность и поведение детей. Их движения, привычки и манера держаться помогают понять характеры без долгих объяснений.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общение: дети отвечают, шутят, рассуждают. Через речь раскрываются их наблюдательность и умение смотреть на мир по-своему.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Сцены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появляются картины игр и деревенских дел. Из множества эпизодов складывается общий вывод: сила, свобода и трудолюбие — части одного детского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звучит трудовая серьёзность, рядом остаётся радость игры. Поэтому текст кажется тёплым: в нём есть и свет, и мягкая задумчивость.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эпизодам поэмы «Крестьянские дети» (условная оценка настроений, не статистика)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поэмы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чередование чувств: эмоции детей естественно переключаются, а автор удерживает баланс между радостью и вниманием к трудностям.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крестьянские дети показаны как живые, умные и выносливые. Это особенно ясно, когда мы понимаем исторический фон — XIX век.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исторический контекст поэмы Н. А. Некрасова «Крестьянские дети», XIX век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когда звучит деревенская правда, подчёркивает ценность труда и достоинства ребёнка.
</a:t>
            </a:r>
            <a:endParaRPr lang="en-US" sz="12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«Крестьянские дети» — поэтическое изображение деревенской жизни XIX века: природа, труд, народная речь, игры и уважение к человеку. Поэма помогает понять, как жили дети, и почему Некрасова называют поэтом народной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 поэме «Крестьянские дети»: что мы запоминаем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2026-05-12T23:07:05Z</dcterms:created>
  <dcterms:modified xsi:type="dcterms:W3CDTF">2026-05-12T23:07:05Z</dcterms:modified>
</cp:coreProperties>
</file>