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качество художника в литературе XX–XXI 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становится исследователем эпохи, носителем нравственной позиции и участником диалога.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писателя меняется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«совести эпохи» XIX века литература приходит к автору, который отвечает на войны, революции, цензуру и вызовы массовой культуры, постоянно пересматривая собственный язык и роль.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«мастера слова» к автору, который осмысляет мир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традиционном представлении художник прежде всего владеет словом, жанром и стилем, создавая завершённый и выразительный текст.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обычно многослоен, открыт для разных прочтений и требует от читателя не пассивного восприятия, а вдумчивого соучастия.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качество проявляется в философской глубине: писатель интерпретирует историю, культуру и социальные противоречия, а не только выстраивает сюжет.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новое качество писателя
</a:t>
            </a:r>
            <a:endParaRPr lang="en-US" sz="26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обновление не имеет одной причины: оно складывается из истории, культуры, личной биографии и условий публикации.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общественные перемены, но именно сочетание факторов меняет роль автора в литературе.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презентации; диаграмма условная, 2025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наблюдатель времени и человеческой психологии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нового типа всматривается в бытовые детали, речь эпохи и городскую среду. Из таких наблюдений рождается точный образ времени и его напряжений.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материал литературы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психологическое измерение: автор показывает сомнения, страхи и скрытые мотивы поступков. Именно через них раскрывается и человек, и общество.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 новая модель литературного автора
</a:t>
            </a:r>
            <a:endParaRPr lang="en-US" sz="287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цель творчества, работа с языком, отношение к читателю и общественная роль писателя.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автор уже не только пишет произведение, но и объясняет культурные смыслы, связывая текст с эпохой и читателем.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420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3525" y="3084118"/>
            <a:ext cx="3375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компетенции литературного художника
</a:t>
            </a:r>
            <a:endParaRPr lang="en-US" sz="2841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опирается на классическую и современную литературу, чтобы видеть традицию, различать художественные приёмы и создавать собственный, узнаваемый голос.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чтение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Писателю необходимы умение использовать документы, цитаты и факты, а также способность отбирать главное и превращать материал в художественный смысл.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материалом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слышать оттенки речи, стилистические регистры и интонации эпохи. Это помогает точно передавать характер героя и атмосферу времени без искусственности.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языка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автор анализирует источники, сопоставляет версии и не подменяет сложную реальность упрощёнными схемами, сохраняя интеллектуальную честность текста.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сильнее через переработку: сокращение лишнего, уточнение образов и проверку логики. Литературное мастерство требует дисциплины, а не только вдохновения.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Саморедактирование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современное литературное произведение
</a:t>
            </a:r>
            <a:endParaRPr lang="en-US" sz="233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текст рождается из наблюдения, анализа и многократной доработки.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 и новые формы литературного авторства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платформы и социальные сети сделали публикацию доступнее, а автора — заметнее. Теперь текст может быстро находить читателя без посредничества традиционного издательского канала.
</a:t>
            </a:r>
            <a:endParaRPr lang="en-US" sz="1393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усилилась интерактивность: отклики, обсуждения и подписки превращают чтение в живой процесс. Автору приходится учитывать скорость реакции аудитории и новые формы публичности.
</a:t>
            </a:r>
            <a:endParaRPr lang="en-US" sz="13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современного литературного высказывания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жанровые формы особенно заметны там, где соединяются личное свидетельство, документ и художественный вымысел.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жанры сохраняются, но современная литература расширяет набор выразительных форм и усиливает гибридность.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презентации; диаграмма условная, 2025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ответственность писателя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отвечает за точность изображения человека: важно избегать упрощений, штампов и ложной драматизации, чтобы герой оставался живым и внутренне убедительным.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исторической памятью требует уважения к фактам и к опыту людей, переживших войну, репрессии, насилие или социальную несправедливость.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проверяется тем, насколько произведение сохраняет человеческое достоинство, поддерживает разговор о правде времени и не разрывает связь с культурной традицией.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сторона текста проявляется и в выборе слов: автору необходимо бережно обращаться с травматическими темами, не превращая чужую боль в эффектный приём.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формируют современного автора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навыков показывает, как художественное мастерство соединяется с исследовательской работой.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автор сочетает талант с дисциплиной: он не только пишет, но и отбирает материал, проверяет смысл и доводит текст до выразительной формы.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анализа литературной практики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 участник литературного процесса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новой литературной модели требует активной работы мысли: читатель замечает подтекст, узнаёт цитаты, связывает детали и сам достраивает смысл произведения. Так текст становится событием встречи автора и читателя.
</a:t>
            </a:r>
            <a:endParaRPr lang="en-US" sz="1293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этот диалог в обсуждениях, школьном разборе и сетевых откликах, где разные интерпретации не отменяют друг друга. Напротив, они показывают многозначность произведения и его жизнь после публикации.
</a:t>
            </a:r>
            <a:endParaRPr lang="en-US" sz="13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произведения от замысла к читателю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этапы создания текста и его последующую культурную жизнь.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существует современная литература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сегодня живёт не только в книге: она переходит в сцену, экран и образовательную среду, где по-разному воспринимается читателями.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нескольким каналам делает литературу более доступной и усиливает её присутствие в повседневной культурной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материалам школьного курса литературы, 2024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нового качества художника в русской литературе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Анны Ахматовой новое качество автора проявилось в соединении личного голоса с историческим свидетельством: лирика становится формой памяти, а не только выражением чувства.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Солженицына и Варлама Шаламова литературная форма подчинена нравственной правде опыта; у современных авторов к этому добавляются гибридность, документальность и внимание к актуальности.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Бориса Пастернака особенно заметна философская насыщенность образов: через природу, время и движение жизни он показывает сложность человеческого существования и духовного выбора.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писательская культура: чтение, практика, самообразование
</a:t>
            </a:r>
            <a:endParaRPr lang="en-US" sz="3181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Писательская культура начинается с регулярного чтения и внимательного сопоставления текстов разных эпох. Важны читательские записи, анализ приёмов автора и привычка замечать, как устроен смысл.
</a:t>
            </a:r>
            <a:endParaRPr lang="en-US" sz="1386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значима собственная практика: черновики, переписывание, самооценка и обсуждение текста учат точности. Именно так формируется умение писать осознанно, а не по случайному вдохновению.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ценность литературного произведения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важно не сводить оценку текста к одному признаку: сильное произведение обычно держится на нескольких взаимосвязанных художественных качествах.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текста возникает там, где форма, смысл и жизненная правда поддерживают друг друга и делают произведение значимым для разных поколений.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литературного анализа в школьном курсе литературы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противоречия современной литературной роли
</a:t>
            </a:r>
            <a:endParaRPr lang="en-US" sz="3175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автор сталкивается с информационной перегрузкой и ускоренным чтением, поэтому тексту труднее удержать внимание читателя без точной композиции и выразительного языка.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Литератору приходится сочетать открытость к диалогу с внутренней дисциплиной: без неё даже яркая идея теряет силу и не превращается в устойчивый художественный результат.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публикация открывает больше возможностей для автора, однако вместе с ней возрастает ответственность за качество, последовательность и ясность собственной позиции.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медиа и поток коротких сообщений усиливают конкуренцию за интерес аудитории, но одновременно заставляют литературу искать новые формы разговора с обществом.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качество художника — это условие живой литературы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XXI века соединяет мастерство слова, историческую память и нравственную ответственность. Именно поэтому литература остаётся пространством смысла, диалога и человеческого выбора.
</a:t>
            </a:r>
            <a:endParaRPr lang="en-US" sz="15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2026-05-23T18:50:00Z</dcterms:created>
  <dcterms:modified xsi:type="dcterms:W3CDTF">2026-05-23T18:50:00Z</dcterms:modified>
</cp:coreProperties>
</file>