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правильного многоугольника: от разбиения на треугольники к формуле
</a:t>
            </a:r>
            <a:pPr algn="ctr" indent="0" marL="0">
              <a:lnSpc>
                <a:spcPct val="100000"/>
              </a:lnSpc>
              <a:buNone/>
            </a:pPr>
            <a:r>
              <a:rPr lang="en-US" sz="6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идея для разных фигур: периметр и апофема.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31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4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площадь правильных многоугольников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геометрия помогает измерять плитку, орнаменты и другие повторяющиеся формы, а ещё учит связывать свойства фигуры с удобной формулой площади.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правильным многоугольником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все стороны одинаковой длины, поэтому его контур выглядит аккуратно и симметрично. Такое свойство упрощает измерения и делает фигуру удобной для расчётов.
</a:t>
            </a:r>
            <a:endParaRPr lang="en-US" sz="2428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внутренние углы у такой фигуры тоже равны. Благодаря этому многоугольник сохраняет одинаковый вид при любом повороте вокруг центра и легко делится на равные части.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правильным многоугольникам относятся равносторонний треугольник, квадрат, правильный пятиугольник, шестиугольник и другие фигуры, у которых совпадают длины сторон и величины углов.
</a:t>
            </a:r>
            <a:endParaRPr lang="en-US" sz="2450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сторон увеличивается, контур становится всё более плавным и визуально приближается к окружности. Поэтому многие большие правильные многоугольники напоминают почти круглую фигуру.
</a:t>
            </a:r>
            <a:endParaRPr lang="en-US" sz="23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950" y="6597494"/>
            <a:ext cx="35565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1281" y="6582569"/>
            <a:ext cx="622388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элементы, которые нужны для нахождения площади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P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 — это сумма длин всех сторон фигуры. Для правильного многоугольника его удобно находить, если известны длина одной стороны и число сторон.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b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 — это длина одного ребра правильного многоугольника. Все стороны равны, поэтому достаточно измерить одну и умножить её на число сторон.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 a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 — это отрезок от центра, проведённый перпендикулярно к стороне. Она одинаковая для всех сторон и помогает найти площадь фигуры.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сторон n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сторон показывает, на сколько одинаковых треугольников можно разделить фигуру, если соединить центр с её вершинами. Это важно для вывода формулы площади.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формулу площади правильного многоугольника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начинается с центра фигуры и приводит к сумме площадей равных треугольников.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коэффициент появляется в формуле площади правильного многоугольника, потому что фигура складывается из равных треугольников.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множитель показывает, что площадь одного треугольника равна половине произведения основания на высоту.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треугольника и разбиение правильного многоугольника на равные части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 на чертеже правильного многоугольника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 стороне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 проводится из центра прямо к стороне под углом 90 градусов. Поэтому она помогает измерять высоту одинаковых треугольников внутри правильного многоугольника.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центром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апофема всегда выходит из центра фигуры. Это удобно: одна и та же линия показывает расстояние от центра до каждой стороны.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радиуса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 короче радиуса, проведённого к вершине, потому что она заканчивается не в вершине, а на стороне. Эти отрезки служат разным целям.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вычислениях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апофема входит в формулу площади, поэтому без неё нельзя быстро найти ответ в задачах на правильные многоугольники с известным периметром.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фигур с одинаковым периметром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фигуры имеют одинаковый периметр 24 см, но их площади различаются из-за числа сторон и длины апофемы.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периметре площадь обычно растёт с увеличением числа сторон, потому что апофема становится больше.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вычисления для периметра 24 см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фигуры с одним и тем же периметром 24 см, поэтому сравнение отражает только влияние формы, а не размера сторон.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больше площадь при том же периметре: контур становится ближе к окружности.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площади при увеличении числа сторон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формуле S = P² / (4n·tg(π/n)) для P = 24 см
</a:t>
            </a:r>
            <a:endParaRPr lang="en-US" sz="14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площади правильного шестиугольника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Найдём периметр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шестиугольника шесть равных сторон. Если каждая сторона равна 5 см, то периметр составляет 6 · 5 = 30 см.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Вычислим 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формуле S = ½ · P · a получаем S = ½ · 30 · 4,3 = 64,5 см². Это и есть искомый ответ.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Подставим апофему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 равна 4,3 см. Теперь можно использовать основную формулу площади правильного многоугольника и подставить известные значения без лишних преобразований.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Проверим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сторон и апофемы измеряются в сантиметрах, а площадь обязательно записывается в квадратных сантиметрах. Эта проверка помогает избежать ошибки в ответе.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площади с радиусом описанной окружности
</a:t>
            </a:r>
            <a:endParaRPr lang="en-US" sz="4106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на 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вершины правильного многоугольника лежат на одной окружности. Её радиус называют радиусом описанной окружности и обозначают буквой R.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полезных 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задаче часто нужны и R, и апофема. Радиус связан с вершинами, а апофема — со стороной, поэтому они помогают находить разные неизвестные.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соединить центр с вершинами, появятся равные радиусы и одинаковые треугольники. Они помогают увидеть, как устроена фигура изнутри.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правильного многоугольника, тем больше одинаковых треугольников образуется при соединении центра с вершинами.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равны по форме и площади, поэтому общая площадь удобно выражается через количество сторон.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состоит площадь правильного многоугольника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 разбиения правильного многоугольника на равные треугольники
</a:t>
            </a:r>
            <a:endParaRPr lang="en-US" sz="14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Пчелиные соты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Шестиугольники в сотах позволяют пчёлам использовать пространство очень экономно. Такие ячейки плотно прилегают друг к другу и образуют прочную, упорядоченную структуру, которую удобно изобразить и как реальный объект, и как геометрическую схему.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орнамент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Шестиугольная форма встречается в головках гаек, мозаике и декоративных покрытиях. Она выглядит аккуратно и помогает равномерно заполнять плоскость без заметных промежутков, поэтому часто используется там, где важны и прочность, и красивый рисунок.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правильный шестиугольник
</a:t>
            </a:r>
            <a:endParaRPr lang="en-US" sz="5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334226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в задачах на площадь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обозначения помогают быстро записывать известные величины и сразу применять нужную формулу.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апофема — главные величины для вычисления площади правильного многоугольника.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обозначения в школьной геометрии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площадь правильного многоугольника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вычислении площади по данным стороны, числа сторон и апофемы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4501608"/>
            <a:ext cx="632400" cy="56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72573" y="8544263"/>
            <a:ext cx="4608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апофему и радиус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 идёт перпендикулярно стороне, а радиус соединяет центр с вершиной. Если перепутать эти отрезки, формула даст неверный результат, даже когда вычисления выполнены аккуратно.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 тот периметр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формулу нужно подставлять весь периметр, а не длину одной стороны. Если забыть умножить сторону на число сторон, площадь получится заметно меньше правильной.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квадратные единицы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нельзя записывать в сантиметрах или метрах без квадрата. После вычислений обязательно указывают см², м² или мм², иначе ответ оформлен неверно.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округляют числа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промежуточных вычислениях лучше сохранять больше знаков после запятой. Слишком раннее округление может изменить конечный ответ и привести к ошибке в задаче.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сравниваются правильные многоугольники с одинаковой стороной 1. Формула площади показывает, как влияет только число сторон.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росте n площадь увеличивается: фигура лучше приближается к кругу и охватывает больше внутреннего пространства.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при одной и той же стороне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S = n·b² / (4·tg(π/n)), при b = 1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78875" y="240032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 покрытия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помогает считать площадь пола, фрагментов облицовки и декоративных вставок. Это удобно, когда поверхность состоит из одинаковых фигур с чёткими сторонами и углами.
</a:t>
            </a:r>
            <a:endParaRPr lang="en-US" sz="2529" dirty="0"/>
          </a:p>
        </p:txBody>
      </p:sp>
      <p:sp>
        <p:nvSpPr>
          <p:cNvPr id="8" name="Text 1"/>
          <p:cNvSpPr txBox="1"/>
          <p:nvPr/>
        </p:nvSpPr>
        <p:spPr>
          <a:xfrm>
            <a:off x="978875" y="60794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техники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Шестигранные и восьмигранные элементы встречаются в гайках, крышках и некоторых крепёжных деталях. Знание площади помогает оценить размер поверхности и количество материала.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2425775" y="4239900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Клумбы и 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ландшафтном дизайне правильные многоугольники используют для клумб, грядок и разметки участков. Расчёт площади подсказывает, сколько земли, семян или покрытия понадобится.
</a:t>
            </a:r>
            <a:endParaRPr lang="en-US" sz="2529" dirty="0"/>
          </a:p>
        </p:txBody>
      </p:sp>
      <p:sp>
        <p:nvSpPr>
          <p:cNvPr id="10" name="Text 3"/>
          <p:cNvSpPr txBox="1"/>
          <p:nvPr/>
        </p:nvSpPr>
        <p:spPr>
          <a:xfrm>
            <a:off x="2425775" y="79190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дизайн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создании узоров формула позволяет заранее определить, какую часть плоскости займёт рисунок. Это важно для точной компоновки и равномерного распределения элементов.
</a:t>
            </a:r>
            <a:endParaRPr lang="en-US" sz="2529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формула площади правильного многоугольника
</a:t>
            </a:r>
            <a:endParaRPr lang="en-US" sz="5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данные напрямую входят в формулу, поэтому важно не перепутать их с радиусом и не забыть о квадратных единицах ответа.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 — периметр и апофема — достаточно, чтобы найти площадь правильного многоугольника.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правильного многоугольника и формула площади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Формула, которая работает для разных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правильного многоугольника удобно находить одним способом: через периметр и апофему. Эта идея подходит для треугольника, квадрата, шестиугольника и других правильных фигур.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2026-06-03T14:15:58Z</dcterms:created>
  <dcterms:modified xsi:type="dcterms:W3CDTF">2026-06-03T14:15:58Z</dcterms:modified>
</cp:coreProperties>
</file>