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image" Target="../media/image-7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Тургенев: поэт в тени прозы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Тургенев тонок, сдержан и неожиданно современен.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на границе эпох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вошёл в литературу в момент смены романтизма реализмом, когда стих оставался важнейшим языком культуры. Его поэзия выросла из европейской образованности, интереса к Гейне и внимательного разговора о душе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поэтического наследия Тургенева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поэзии Тургенева сочетаются лирика, сюжетность, перевод и философская миниатюра.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слой — лирические миниатюры и переводы; поэмы важны как этап, а «Стихотворения в прозе» подводят итог поискам.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И. С. Тургенева; литературоведческий обзор на основе текстов автора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поэтические опыты Тургенева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мотивы одиночества, неразделённой любви, тоски и восхищения природой, характерные для романтической традиции.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становятся музыкальными и мягкими по тону; заметно стремление передать тонкое психологическое состояние.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интонации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ранних текстах видны наблюдательность и внутренняя дисциплина, которые позже станут отличительной чертой Тургенева.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сдержанности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стихотворные опыты возникают в университетской среде и связаны с чтением романтической поэзии.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1830-е: студенческие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Жанровый состав поэтического наследия Тургенева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корпусу поэтических текстов И. С. Тургенева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формы были для Тургенева наиболее выразительными и почему именно они лучше сохранили его поэтический голос.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переводы занимают ведущие позиции; поэмы — переходная форма, а «Стихотворения в прозе» завершают развитие поэтической манеры.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Генрих Гейне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Тургенева Гейне был не просто любимым поэтом, а важным ориентиром: у него он учился лаконизму, музыкальности строки и умению соединять лирику с легкой иронией.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интерес показывает, что Тургенев мыслил себя частью европейской культуры. Немецкая поэзия помогала ему точнее слышать интонацию и избегать излишней риторики.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64045"/>
            <a:ext cx="27960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29065"/>
            <a:ext cx="279600" cy="2236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79579"/>
            <a:ext cx="279600" cy="2485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822100" y="3301105"/>
            <a:ext cx="2097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ранней лирики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Тургенева часто связано не с счастьем, а с памятью, расставанием и внутренней недосказанностью.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образы несут ощущение тихой грусти, зрелости и ухода времени без резких эмоциональных всплесков.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пути передаёт движение жизни, выбор и неопределённость будущего, поэтому звучит как размышление о судьбе.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не служит фоном: он помогает выразить настроение героя и состояние его души.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сосредоточенность важнее открытого признания: герой чаще наблюдает, чем исповедуется.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тишина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 творчестве Тургенева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относятся к раннему этапу и сохраняют романтическую атмосферу: в них есть сюжет, конфликт чувства и долга, а также стремление к широкому эмоциональному размаху.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Тургенев не делает поэму громкой и патетической: балладные черты, исторические или условные пространства и сдержанный тон сближают её с размышлением, а не с эффектной декламацией.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поэмах особенно заметен переход писателя от романтической выразительности к более точному, психологически выверенному письму, которое позднее станет основой его прозы.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7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поэтическая манера Тургенева
</a:t>
            </a:r>
            <a:endParaRPr lang="en-US" sz="257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развития поэтического языка Тургенева от юношеских опытов к поздней лаконичной лирике.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ритм тургеневского стиха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избегает тяжёлой риторики: его строка звучит плавно, естественно и почти разговорно, поэтому чувство возникает не через эффект, а через интонацию.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повторы, простые рифмы и точный выбор слов создают ощущение внутренней искренности; стих как будто не декламируется, а спокойно звучит.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эта музыкальность в текстах о тишине, памяти и полутоне переживания, где важнее настроение, чем внешнее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внутренний образ у Тургенева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стихотворение «Русский язык», где слово становится не просто средством общения, а знаком духовной силы народа. Для Тургенева язык связан с внутренней свободой, культурным достоинством и способностью человека сохранять себя.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речь как опора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у Тургенева лишён внешней торжественности. Он строится через личную привязанность, тихую любовь к природе и внимательное отношение к повседневной жизни, поэтому выглядит особенно убедительным и глубоко человеческим.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без пафоса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тургеневской лирике Россия часто возникает не через громкие исторические сцены, а через знакомые детали: дорогу, поле, усадебный сад, вечернюю тишину. Эти образы создают ощущение родной земли как пространства памяти, покоя и нравственной устойчивости.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дорога, тишина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88336"/>
            <a:ext cx="4843800" cy="23079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тургеневской лирики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И. С. Тургенева, включая лирику и «Стихотворения в прозе»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образуют у Тургенева единый поэтический мир и помогают увидеть, как личное переживание соединяется с размышлением о времени, памяти и духовной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переплетаются и создают цельный лирический взгляд, в котором внешняя картина всегда связана с внутренним состоянием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«Стихотворения в прозе» как итог поэтических поисков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цикл Тургенева объединяет лирику, философскую мысль и предельную краткость. В маленьком объёме текста писатель достигает высокой смысловой плотности и точности интонации.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«Стихотворениях в прозе» особенно заметны темы хрупкости жизни, сострадания и внутренней свободы. Тургенев показывает, что поэзия может существовать не только в рифме, но и в особом строе мысли.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миниатюры рождались уже за пределами России, когда тема памяти, утраты и нравственного выбора стала особенно значимой. Личный опыт здесь превращается в универсальное размышление о человеке.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стал итогом его лирического пути: от романтической выразительности к сдержанной, афористичной форме, где каждое слово работает на глубину смысла и эмоциональную 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лирической интонации Тургенева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И. С. Тургенева; хронология: 1830-е — 1880-е годы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интонации у Тургенева связана не только с возрастом, но и с изменением художественной задачи: чувство всё чаще передаётся через подтекст и паузу.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тексты, тем меньше прямой эмоциональности и тем выше смысловая концентрация; это путь к лаконизму, психологической точности и философской глубине.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влияет на прозу Тургенева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работа над интонацией и лексикой сделала тургеневскую прозу особенно ясной. В его романах и повестях чувствуется выверенность фразы и редкая бережность к каждому слову.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опыт усилил умение писателя передавать переживание через намёк, жест и деталь. Благодаря этому его герои выглядят живыми и внутренне сложными.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тонкость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у Тургенева говорят на одном языке — мягком, наблюдательном и сдержанном. Именно это создало узнаваемую тургеневскую манеру во всей русской литературе XIX века.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художественная интонация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взгляд помогает Тургеневу видеть пейзаж как часть духовной жизни героя. Природа в его прозе не украшение, а важный смысловой фон и способ передать настроение.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Тургенева чаще помнят как прозаика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и массовая культура прежде всего связывают Тургенева с романами и повестями. Именно они стали самой заметной частью его наследия и закрепили его репутацию классика прозы.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Стихотворных текстов у Тургенева значительно меньше, поэтому они долго воспринимались как дополнительная, а не центральная часть его творчества. Из-за этого поэзия оставалась в тени более известных произведений.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тем в стихах особенно отчётливо слышны его музыкальность, чувство меры и внимание к психологическому оттенку. Короткая форма позволяет увидеть то, что в прозе иногда скрыто в развитом сюжете.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поэтическому наследию расширяет образ Тургенева: он предстаёт не только мастером романа, но и тонким лириком, умеющим говорить о сложном просто и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связи Тургенева в поэзии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не повторяет своих предшественников, но ясно опирается на их поэтический опыт. От Пушкина он унаследовал ясность, от Лермонтова — сосредоточенность, от Жуковского — мягкость и музыкальность, которые слышны даже в самых сдержанных строках.
</a:t>
            </a:r>
            <a:endParaRPr lang="en-US" sz="1189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Пушкина, Лермонтова и Жуковского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для Тургенева был Генрих Гейне: у него он учился лаконизму, иронии и умению соединять лиризм со скептической интонацией. Этот диалог показывает, что тургеневская поэзия вписана не только в русскую, но и в европейскую культурную традицию.
</a:t>
            </a:r>
            <a:endParaRPr lang="en-US" sz="1189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диалог с Гейне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в культурной памяти о Тургеневе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культурного восприятия творчества И. С. Тургенева; без точной статистики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 восприятии Тургенева почти всегда выходят «Отцы и дети» и другие прозаические тексты, знакомые со школы и по экранизациям.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прозы в памяти читателя объяснимо, но поэзия необходима для полного понимания Тургенева как автора с цельным художественным мировоззрением.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поэзии Тургенева для современного читателя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Тургеневская лирика учит слышать оттенки чувства и замечать, как простая деталь может выразить сложное состояние души. Это особенно важно в мире, где внимание часто рассеивается.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Современному читателю близка и сама манера Тургенева: сдержанная, музыкальная, без лишнего пафоса. Она показывает, что сильное переживание не обязано быть громким, чтобы быть убедительным.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понять, что память, ответственность и уважение к слову остаются важными ценностями. Они не назидательны, но побуждают к спокойному и честному самоанализу.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Тургенев-поэт: увидеть больше, чем прозу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Тургенева невелика по объёму, но раскрывает его как тонкого лирика, для которого память, язык и внутреннее достоинство человека были главными художественными ценностями.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2026-05-23T12:51:29Z</dcterms:created>
  <dcterms:modified xsi:type="dcterms:W3CDTF">2026-05-23T12:51:29Z</dcterms:modified>
</cp:coreProperties>
</file>