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основа жизни клетки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строит органику и поддерживает жизнь?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в клетке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строит новые вещества и структуры клетки. Он идёт на синтез, рост и обновление, а не на распад. В отличие от энергетического обмена, здесь энергия не высвобождается, а запасается в химических связях.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биосинтеза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непосредственным источником энергии для большинства синтетических реакций. Благодаря ему клетка может связывать простые молекулы в более сложные и поддерживать непрерывный биосинтез.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синтеза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реакции и обеспечивают их точность. Без них сборка белков, липидов и углеводов шла бы слишком медленно и неуправляемо для живой клетки.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автотрофных организмов главным источником углерода служит углекислый газ. Из него формируются органические молекулы, необходимые для построения клеток и запасов питательных веществ.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углерода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неорганических веществ возникает органика
</a:t>
            </a:r>
            <a:endParaRPr lang="en-US" sz="235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неорганических веществ к биополимерам и запасным соединениям.
</a:t>
            </a:r>
            <a:endParaRPr lang="en-US" sz="14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хлоропласта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хлоропласта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оболочка отделяет хлоропласт от цитоплазмы и регулирует обмен веществами. Через неё проходят только нужные соединения, а внутри создаются условия для фотосинтетических реакций.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Граны и тилакоиды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Тилакоиды образуют упорядоченные стопки — граны. Именно их мембраны несут хлорофилл и другие пигменты, которые улавливают свет и запускают преобразование энергии.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и синтез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заполняет внутреннее пространство органоида. Здесь углекислый газ включается в органические соединения, а затем формируются сахара и другие продукты синтеза.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 НАДФ·Н как переносчики энергии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энергия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можно представить как краткосрочный энергетический носитель. Она быстро отдаёт фосфатную группу и высвобождает энергию там, где клетке нужно запустить синтез новых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переносчика работают в связке: сначала энергия накапливается, затем расходуется на построение клеточных структур. Так клетка соединяет получение энергии с биосинтезом.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восстановителя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НАДФ·Н переносит электроны и атомы водорода. Эти частицы нужны в восстановительных реакциях, когда из более простых соединений образуются органические молекулы.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определение и общий итог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 — это образование органических веществ из углекислого газа и воды под действием света. У растений процесс идёт в хлоропластах зелёных клеток.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процесса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записи итог фотосинтеза выражают уравнением: 6CO2 + 6H2O → C6H12O6 + 6O2. Оно показывает образование сахара и выделение кислорода.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итог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продукт для самой клетки — не кислород, а органическое вещество. Именно оно становится источником энергии, строительным материалом и запасом веществ.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продукта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стадия фотосинтеза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процессы на мембранах тилакоидов во время световой стадии.
</a:t>
            </a:r>
            <a:endParaRPr lang="en-US" sz="14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стадия: фиксация CO2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строме хлоропласта углекислый газ превращается в сахара.
</a:t>
            </a:r>
            <a:endParaRPr lang="en-US" sz="16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75" y="1175216"/>
            <a:ext cx="7964351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стадий фотосинтеза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стадия создаёт энергию, тёмная использует её для синтеза углеводов.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фотосинтеза взаимосвязаны: первая обеспечивает вторую энергией и восстановителями, а главная продукция процесса — органические вещества.
</a:t>
            </a:r>
            <a:endParaRPr lang="en-US" sz="14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фотосинтеза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скорость фотосинтеза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CO2 повышают скорость только до предела; затем процесс ограничивают температура и ферментативные возможности клетки.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 достаточное освещение, доступ CO2 и умеренная температура; крайние значения ограничивают работу ферментов и снижают фотосинтез.
</a:t>
            </a:r>
            <a:endParaRPr lang="en-US" sz="1434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зависимости скорости фотосинтеза от факторов среды.
</a:t>
            </a:r>
            <a:endParaRPr lang="en-US" sz="12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производство лежит в основе всех пищевых цепей и обеспечивает атмосферу кислородом, необходимым для дыхания большинства организмов.
</a:t>
            </a:r>
            <a:endParaRPr lang="en-US" sz="2427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1-й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трофической пирамиды занимает первичная биомасса, создаваемая фотосинтезом.
</a:t>
            </a:r>
            <a:endParaRPr lang="en-US" sz="1492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роль фотосинтеза как первичного источника органического вещества и кислорода.
</a:t>
            </a:r>
            <a:endParaRPr lang="en-US" sz="1274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подчёркивает, что без света автотрофное питание всё же возможно: некоторые микроорганизмы получают энергию из химических реакций.
</a:t>
            </a:r>
            <a:endParaRPr lang="en-US" sz="2379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бактерий чаще всего приводят в примерах хемосинтеза: серобактерии, нитрифицирующие и железобактерии.
</a:t>
            </a:r>
            <a:endParaRPr lang="en-US" sz="1348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примеры хемосинтезирующих бактерий и архей.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хемосинтезирующие организмы
</a:t>
            </a:r>
            <a:endParaRPr lang="en-US" sz="2736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без света, особенно возле гидротермальных источников, хемосинтезирующие микроорганизмы образуют основу локальных сообществ и поддерживают жизнь организмов, которые не зависят от солнечной энергии.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сообщества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хемосинтезирующим организмам относят серобактерии, нитрифицирующие бактерии и железобактерии. Эти группы используют разные неорганические вещества, но строят органику по одному принципу.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такие бактерии участвуют в превращениях азота, серы и железа. Их деятельность влияет на плодородие, химический состав среды и доступность соединений для растений.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процессы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значение особенно велико там, где фотосинтез невозможен. В таких экосистемах именно хемосинтез обеспечивает приток органического вещества в пищевые цепи.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Незаменимый источник органики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в хемосинтезе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химического окисления превращается в ресурсы для синтеза органических веществ.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хемосинтез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энергетического этапа и этапа построения органических молекул у хемосинтезирующих бактерий.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хемосинтеза в природе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экосистемы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глубоководных районах, где солнечный свет не проникает, хемосинтезирующие бактерии становятся основой сообщества и питают организмы, живущие рядом с гидротермальными источниками.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соединяет жизнь с геохимическими процессами: он помогает замыкать круговороты элементов и сохраняет устойчивость экосистем, где свет не играет роли.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Почвенное звено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эти микроорганизмы преобразуют соединения азота, серы и железа, поддерживая химическое равновесие среды и обеспечивая доступность веществ для 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хемосинтез: сравнение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оба процесса строят органику из CO2, но используют разные источники энергии и по-разному связаны с выделением кислорода.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зависит от света и даёт кислород, а хемосинтез работает без света и опирается на окисление неорганических веществ.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сравнение фотосинтеза и хемосинтеза.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круговоротом веществ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CO2 в органику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переводит углекислый газ в органические молекулы, создавая первичную биомассу и включая углерод в живую природу.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углерода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дыхании, разложении и окислении органические вещества снова превращаются в CO2, и круговорот углерода замыкается.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вовлекают в круговороты соединения азота, серы и железа, поддерживая плодородие почв и устойчивость водных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фабрика органики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превращает неорганические вещества в органические и делает возможным рост, обновление и жизнь клетки. Фотосинтез и хемосинтез — два пути одного принципа.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2026-07-26T04:01:08Z</dcterms:created>
  <dcterms:modified xsi:type="dcterms:W3CDTF">2026-07-26T04:01:08Z</dcterms:modified>
</cp:coreProperties>
</file>