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звучит музыка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история звучит вместе с песнями, оркестрами и колоколами.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 музыка: почему это интересно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место праздников, парадов и концертов. Здесь музыка помогает почувствовать торжество, услышать ритм большого события и узнать знакомые звуки, которые легко запоминаются.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услышать на площади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площади идут люди, слышен ровный шаг. Этот звук спокойный и собранный, будто сама площадь готовится к важному событию.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курантов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удары часов на башне звучат очень узнаваемо. Они напоминают о времени, празднике и особом моменте, которого все ждут.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звучат широко и торжественно. Их голос похож на праздничное приветствие, которое разносится далеко и сразу привлекает внимание.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оркестр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большого коллектива звучит особенно мощно. Хор и оркестр создают ощущение единства, радости и общего праздника для всех вокруг.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Куранты Спасской башни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Спасской башне Кремля находятся знаменитые куранты. Их бой слышен очень ясно и ровно, поэтому его легко узнать даже детям, которые слушают впервые.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Куранты особенно важны в праздничные минуты. Их звучание помогает почувствовать торжество, а в новогоднюю ночь оно становится знаком начала нового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на площади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держит шаг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площади играет духовой оркестр, шаги людей будто становятся увереннее. Трубы, тромбоны и барабаны звучат ярко и сильно, словно помогают всем двигаться вместе. Такая музыка сразу настраивает на праздник и порядок.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Парад, который слышно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Оркестровое звучание на Красной площади очень заметное. Большие медные инструменты дают мощный, блестящий звук, а барабаны добавляют чёткий ритм. Слышишь его — и уже понимаешь: происходит важное и торжественное событие.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как музыкальный жанр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так, будто музыка сама делает ровные шаги. У него чёткий ритм, поэтому под него удобно идти строем или дружно двигаться вместе.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мелодия обычно ясная и запоминающаяся. Повторяющийся ритм помогает не сбиться, а звук становится собранным, бодрым и очень уверенным.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музыку слышат на парадах, торжественных выходах и школьных построениях. Она помогает людям чувствовать общий темп и быть одной дружной командой.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хор на празднике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делает праздник живым и понятным. Простая мелодия помогает быстро запомнить слова и легко подхватить припев.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звучит особенно красиво, потому что много голосов поют вместе. Получается широкий, общий звук, который объединяет слушателей.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нравятся песни, которые хочется подпевать. Если припев простой, он быстро становится любимым и ещё долго звучит в голове.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такие песни создают чувство радости и единства. Кажется, что поёт не один человек, а вся площадь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новогодней площади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Красная площадь становится похожей на большую праздничную открытку. Ёлка, огни и новогодние мелодии создают настроение ожидания чуда и семейного тепла.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полночь особенно важен бой курантов. Он словно открывает новый год, а вместе с песнями и гуляниями делает праздник очень радостным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на площади звучит особенно торжественно
</a:t>
            </a:r>
            <a:endParaRPr lang="en-US" sz="211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большое открытое пространство. Звук здесь свободно разносится, поэтому музыка кажется широкой, сильной и очень заметной.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стены, башни и соборы помогают звуку отражаться. Из-за этого появляется особое эхо, которое делает марш, хор и колокола ещё выразительнее.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в таком месте, она сразу становится праздничной. Даже один сильный аккорд или звон воспринимаются как часть большого и важного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его настроение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хорошо знаком русской культуре. Он может быть спокойным, радостным или очень торжественным, как будто умеет говорить на разных праздничных языках.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колокола напоминают о старой Москве и важных днях. Их звучание помогает почувствовать связь с историей и услышать настоящий голос праздника.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2449" y="1295896"/>
            <a:ext cx="1362375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Москве и России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городе и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песнях Москва часто звучит как родной и красивый город, а Россия — как большая страна, которой можно гордиться. Такие песни помогают ребятам чувствовать себя частью общего дома.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для детей обычно несложные, с ясным ритмом и запоминающимся припевом. Их приятно петь вместе, потому что они создают радостное, спокойное и немного праздничное настроение.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поёт одну песню хором, голоса соединяются и звучат дружно, почти как маленький ансамбль. Так дети учатся слушать друг друга и чувствовать, как музыка объединяет.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музыке и общему настроению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 Красной площади важное событие превращается в музыкальное впечатление для зрителей.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7404" y="3385530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чаще всего подходят для таких мелодий
</a:t>
            </a:r>
            <a:endParaRPr lang="en-US" sz="2201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звучат ярко и звонко, поэтому их хорошо слышно на большой площади. Их звук словно зовёт вперёд и делает музыку уверенной, праздничной и очень заметной.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помогают держать чёткий шаг и задают уверенный ритм. Их удары легко почувствовать всем вместе, поэтому музыка становится собранной, энергичной и похожей на торжественное шествие.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придают мелодии лёгкость и свет. Их мягкое звучание хорошо дополняет более громкие инструменты, чтобы музыка не только торжествовала, но и оставалась красивой и ясной.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голоса делают песню широкой и тёплой. Когда поют много людей, музыка словно становится больше, а слова слышатся особенно понятно и дружно, как общий привет площади.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Валторны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Валторны окрашивают мелодию мягким, благородным звуком. Они соединяют блеск труб и мягкость хорового пения, поэтому музыка на площади звучит выразительно и по-настоящему торжественно.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Красной площади оживает в музыке и кино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аккорд — и Москва узнаётся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нескольких звуков, чтобы вспомнить Красную площадь. Маршевый ритм, колокольный звон и широкая мелодия сразу создают образ большой столицы. В фильмах такой приём помогает зрителю почти увидеть башни и красные стены.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ведёт взгляд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Москве музыка часто движется уверенно и ровно, будто шагает по площади. Такой звук хорошо подходит для сцен праздника, парада или встречи. Он делает картину торжественной, но не строгой, а светлой и доброй.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Кинослушатель слышит площадь даже с закрытыми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мультимедийных рассказах о городе композиторы соединяют хор, ударные и звонкие интонации. Благодаря этому Красная площадь кажется не просто красивым местом, а живой сценой, где история и праздник звучат одновременно.
</a:t>
            </a:r>
            <a:endParaRPr lang="en-US" sz="8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чёткий ритм и яркая мелодия сразу делают музыку торжественной и заметной для всех слушателей.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узнать праздничную музыку сразу.
</a:t>
            </a:r>
            <a:endParaRPr lang="en-US" sz="1514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музыкальным признакам, используемым в школьном слушании музыки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для всех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хор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площади поёт хор, многие голоса соединяются в одно большое звучание. Люди слушают вместе и чувствуют себя частью общего праздника, будто у всех одно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играет оркестр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тоже помогает людям быть рядом по чувствам. Его музыка задаёт единый темп, и зрители словно начинают дышать в одном ритме, не мешая друг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музыкальном событии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музыку внимательно и не разговаривай громко. Тогда можно услышать и тихие инструменты, и важные паузы, а исполнителям будет приятно выступать перед доброй аудиторией.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бегай перед сценой и не закрывай обзор другим зрителям. Спокойное поведение помогает всем видеть происходящее и чувствовать себя участниками праздника, а не путаницы.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Аплодируй вовремя и бережно относись к окружающим. Вежливость на площади такая же важная, как и красивая музыка: она сохраняет радость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музыке на площади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музыка часто звучит громче обычной, чтобы её было слышно на большой площади. Это помогает мелодии уверенно лететь над людьми и создавать ощущение большого события.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быстро или спокойно движется музыка. На Красной площади он нередко бывает ровным и собранным, чтобы марш, песня или хор звучали торжественно и понятно.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такой музыке обычно чёткий и повторяющийся. Он помогает слушателям ловить шаг, подпевать и чувствовать, как все звуки складываются в дружный общий рисунок.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музыка может быть радостной, светлой или гордой. Именно это настроение делает площадь особенной: звуки не просто слышны, а создают ощущение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Красная площадь остаётся в памяти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которую слышно сердцем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запоминается не только своими башнями и стенами. Её звук тоже остаётся в памяти: куранты, колокола и торжественный марш. Когда эти звуки соединяются, место кажется особенно важным, почти как страница большой книги о Москве.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рисует картину без кисти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песня могут мгновенно напомнить о празднике на площади. Несколько нот — и в воображении уже появляются огни, открытое пространство и торжественное движение людей. Так музыка помогает увидеть город даже с закрытыми глазами.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звучит как праздник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запоминается не только видом, но и звуком. Марш, хор, песня и колокольный звон делают её живой, радостной и по-настоящему праздничной для всех.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2026-05-24T19:40:37Z</dcterms:created>
  <dcterms:modified xsi:type="dcterms:W3CDTF">2026-05-24T19:40:37Z</dcterms:modified>
</cp:coreProperties>
</file>