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живого уголка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жить рядом с питомцами и заботиться о них бережно.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живым уголком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уголок — это маленький мир заботы, где дети наблюдают за животными и учатся ухаживать за ними. Здесь важны тишина, чистота, свежая вода и внимательные руки.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— маленький ночной бегун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9625" y="1902080"/>
            <a:ext cx="2540100" cy="896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особенно бодр вечером и ночью. Днём он часто спит и прячется в домике, поэтому его лучше не тревожить и не будить без нужды.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9600" y="1424793"/>
            <a:ext cx="2540100" cy="396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Активен по вечерам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хомяка подходят клетка, сухая подстилка, поилка и безопасное колесо. Важно, чтобы всё было устойчивым, чистым и удобным для движения и отдыха.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удобная клетка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зверёк прячет еду в щёчки и переносит её в укромное место. Такое поведение кажется смешным, но помогает хомяку делать запасы на потом.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запасать корм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464900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легко напугать громкими звуками и резкими движениями. Спокойное обращение помогает им чувствовать себя в безопасности и вести себя спокойно рядом с людьми.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464875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осторожность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1611188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Хомяку дают зёрна, семена и немного овощей. Слишком сладкая или жирная еда ему не подходит, поэтому корм должен быть простым и полезным.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611163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корм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морская свинка живёт рядом с детьми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свинка обычно ведёт себя спокойно и любит, когда рядом тихо и уютно. Она может издавать мягкие посвистывающие звуки, словно приветствует всех вокруг. Для неё особенно важны сено, свежая вода и простор.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сосед с добрым характером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каждый день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Этому питомцу нужны сено, свежие овощи и чистая вода. Если корм лежит рядом аккуратно, морская свинка спокойно ест и чувствует себя хорошо. В её клетке не должно быть тесно и душно.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хорошо смотрится морская свинка рядом с сеном, овощами и поилкой. Такой набор сразу показывает, что питомцу нужны простая еда, порядок и заботливый уход каждый день.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место для наблюдения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и его привычки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не любит долго сидеть на месте. Он прыгает, бегает и исследует пространство, поэтому ему нужен безопасный вольер или клетка с достаточным местом для движения.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движение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кролика составляют сено, трава, морковь и специальный корм. Еда должна быть свежей и подходящей, чтобы питомец оставался бодрым и активным.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 полезную пищу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должен иметь мягкую подстилку и спокойное место, где можно лечь и спрятаться. Укрытие помогает ему отдыхать без страха и лишнего шума.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отдых и укрытие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Кролика нельзя хватать резко или поднимать без подготовки. Он пугливый, поэтому спокойные движения и тихий голос помогают ему чувствовать себя в безопасности рядом с людьми.
</a:t>
            </a:r>
            <a:endParaRPr lang="en-US" sz="758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обращение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или вольере должны быть порядок и чистые предметы. Если вовремя убирать остатки еды и менять подстилку, кролик живёт спокойнее и не болеет.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 питомца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4187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287" y="302315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живом уголке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попугаев и канареек красивые перья, которые сразу привлекают внимание. Птицы двигаются быстро, поэтому за ними интересно наблюдать каждый день.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перья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Клетку нужно содержать в порядке, чтобы птицам было удобно сидеть на жердочках и отдыхать. Чистота помогает им оставаться здоровыми и бодрыми.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клетка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 любят резких взмахов руками и громких звуков. Если рядом вести себя тихо, они меньше пугаются и легче привыкают к людям.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рядом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нужны кормушка, чистая вода и подходящий корм. Когда еда и питьё всегда на месте, питомцы чувствуют себя спокойно и ведут себя активнее.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 вода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птиц выбирают светлое место без сквозняков. Им важно, чтобы вокруг было тепло, но не душно, а рядом не хлопали и не шумели.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место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рыбок в аквариуме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аквариуме наводят порядок: проверяют чистоту воды, фильтр и температуру. Только после этого рыбкам создают безопасные условия для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готовят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дают маленькими порциями, чтобы вода не портилась. Это помогает сохранить чистоту аквариума и здоровье его обитателей.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Рыбок кормят понемногу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каждый день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смотрят, как рыбки плавают, держатся стайкой и ведут себя в воде. В живом уголке часто живут гуппи, меченосцы и золотые рыбки.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— медленная, но интересная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Черепахе нужно тёплое место, где она может погреться и отдохнуть. Для этого в террариуме ставят лампу и выбирают сухой, удобный уголок.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тепло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живёт в террариуме, где есть вода, сухое место и пространство для движения. Такое жильё помогает ей спокойно чередовать отдых и активность.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террариум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Черепаху не стоит часто брать на руки и тревожить без причины. Спокойная обстановка помогает ей чувствовать себя уверенно и не утомляться.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лишнего шума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черепаха двигается медленно, за ней очень интересно следить. Она многое делает спокойно и размеренно, поэтому хорошо подходит для вдумчивого наблюдения.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наблюдать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условий помогают животному чувствовать себя спокойно и здорово.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питомца есть еда, вода, чистое жильё, воздух и покой, ему легче жить в уюте и без стресса.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ухаживают за живым уголком каждый день
</a:t>
            </a:r>
            <a:endParaRPr lang="en-US" sz="27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ежедневных действий в школьном живом уголке.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стучите по клетке, не кричите рядом и не машите руками слишком резко. Животные пугаются от громких звуков и могут спрятаться, замереть или отказаться от 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шуметь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аквариумы и террариумы открывают только взрослые или дежурные по правилам. Самовольное открывание опасно и для животного, и для самого ученика, поэтому лучше сначала спросить разрешение.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открывать без разрешения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общением с животными нужно мыть руки. Грязные ладони могут занести микробы, а питомец почувствует запах и может испугаться или начать нервничать.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грязными руками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Питомцам нельзя предлагать сладости, чипсы, печенье и другую еду со стола. Такая пища им не подходит и может испортить здоровье, даже если кажется очень вкусной.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давать вредную еду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живой уголок помогает учиться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наблюдение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подходят к клетке без шума и смотрят, как питомец ест, умывается или прячется в домике. Потом они делятся заметками и замечают то, что раньше ускользало от взгляда.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 с пользой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приносит воду, другой проверяет корм, третий следит за чистотой. Так ребята понимают, что забота состоит из маленьких, но очень важных дел, а не только из добрых слов.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без скуки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живут настоящие животные, урок окружающего мира становится похожим на маленькое открытие. Дети видят, как питомцы двигаются, отдыхают и общаются, и лучше запоминают новые 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питомцы помогают узнавать природу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питомцами, дети легко замечают части тела: клюв у птицы, плавники у рыбки, усы у кошки и острые зубы у грызунов. Так строение животных становится 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Рассмотреть строение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сам видит, как питомец ест, чистится или отдыхает, знания запоминаются надолго. Живая картинка помогает лучше, чем просто строка в учебнике, и вызывает интерес к природе.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через наблюдение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 подходит кролику, вода нужна рыбкам, а тепло важно черепахе. Дети замечают, что животные устроены так, чтобы жить в своих условиях и чувствовать себя хорошо.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приспособления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бодрствуют утром, другие — вечером, одни любят бегать, а другие — тихо сидеть в укрытии. Сравнение помогает понять, что у каждого вида свой образ жизни.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повадки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4475" y="3278360"/>
            <a:ext cx="351900" cy="46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удивляет в питомцах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умеет прятать корм в защёчных мешках, как будто носит маленькие карманы. Потом он относит запас в укромное место и делает себе собственную кладовую.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Хомячьи щёки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свинка часто тихо посвистывает, особенно когда радуется или зовёт других. Её звуки очень смешные и напоминают короткий разговор, который можно услышать только внимательно.
</a:t>
            </a:r>
            <a:endParaRPr lang="en-US" sz="1266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морской свинки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известна тем, что может жить очень долго. Она двигается медленно, зато любит тепло, отдых и спокойствие, будто всегда никуда не торопится.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черепахи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не только плавают красиво, но и чувствуют движение воды. Поэтому им важно, чтобы в аквариуме было чисто и спокойно, без лишней суеты и резких толчков.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Чуткие рыбки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 — важное правило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питомцев всегда должна быть чистая вода. Если поилка пустая или грязная, животному становится некомфортно, а в жаркий день оно особенно быстро чувствует усталость.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вода каждый день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Подстилку меняют вовремя, чтобы в клетке было сухо и уютно. Влажная или грязная подстилка плохо пахнет и может мешать животному отдыхать спокойно.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подстилка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уборки убирают остатки корма, моют миски и приводят в порядок уголок. Аккуратные движения помогают не пугать питомцев и делают место приятным для жизни.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без спешки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Корм, салфетки, щётка и другие нужные вещи лучше держать на своих местах. Когда всё подписано и разложено аккуратно, дежурным легче работать, а животным — безопаснее.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столе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животному некомфортно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 какие признаки обращают внимание и что делают дальше взрослые и дети.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дружбы с животными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Подходить к питомцу нужно тихо и без резких движений. Спокойный голос и аккуратные шаги помогают животному не испугаться и почувствовать рядом безопасного человека.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со спокойствия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погладить или покормить питомца, руки нужно вымыть. Так животному приятнее, а клетка и еда остаются чистыми, как и положено в хорошем живом уголке.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чистотой рук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отдыхает, не стоит будить его ради игры. Покой для питомца очень важен, потому что именно во сне и тишине он набирается сил.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нарушать покой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животным крепнет, когда о нём не забывают. Вода, корм, чистота и внимание каждый день помогают питомцу доверять людям и вести себя спокойнее.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каждый день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уголок в школьной жизни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стены висит лист с именами дежурных и временем ухода за питомцами. Дети быстро находят свою очередь и знают, кому сегодня проверять воду, кому приносить корм и кто отвечает за порядок.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дежурств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 с фотографиями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часто размещают фотографии животных и короткие подписи с именами. Такой стенд помогает запомнить, кто любит сено, кто обожает тишину, а кто особенно любит прятаться в домике.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отдельном листе записаны простые правила: не шуметь, мыть руки, не открывать клетки без разрешения. Эта памятка напоминает ученикам, что живой уголок — это не игрушка, а общий заботливый дом.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всех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774" y="2943103"/>
            <a:ext cx="319275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6890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ученик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поведение помогает животным не пугаться и чувствовать себя спокойно. Даже в коридоре рядом с живым уголком лучше говорить вполголоса и не хлопать дверью.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тишину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нужны перед тем, как подходить к питомцам, кормить их или убирать клетку. Это простое правило защищает и животных, и самого ученика.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поилка пустая, нужно сразу сказать взрослому или дежурному. Свежая вода для животных так же важна, как завтрак для школьника перед уроками.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водой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смотреть, как питомец ест, отдыхает или умывается, но без лишнего беспокойства. Внимательное наблюдение учит замечать мелочи и понимать, что животному сейчас нужно.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аккуратно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уголок показывает, что забота начинается с простых дел: тишины, чистоты, воды и внимания. Когда дети берегут питомцев, они сами становятся добрее, внимательнее и ответственнее.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уголок учит доброте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2026-05-25T22:07:31Z</dcterms:created>
  <dcterms:modified xsi:type="dcterms:W3CDTF">2026-05-25T22:07:31Z</dcterms:modified>
</cp:coreProperties>
</file>