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— фундаментальная система, сочетающая пространство, время, материю и энергию.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эволюция Вселенной: ключевые вопросы и научная значимость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понимания космоса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античного геоцентризма до модели Большого взрыва: эволюция взглядов опиралась на наблюдения и революционные открытия, кардинально изменившие наше восприятие мироздания.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размер мира оцениваются при помощи точных космологических измерений, задающих границы исследований в астрофизике.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13,8 миллиарда лет
</a:t>
            </a:r>
            <a:endParaRPr lang="en-US" sz="4002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приблизительный возраст Вселенной по данным исследований космического микроволнового фона.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«Планк», 2018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взрыв: начало космического пути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Большого взрыва описывает возникновение пространства и времени из чрезвычайно горячего и плотного состояния около 13,8 млрд лет назад, положив начало космической эволюции.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Вселенной из сингулярности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реликтового излучения и распределения элементов подтверждают теоретические предположения о горячем начале и дальнейшем расширении.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Объективные подтверждения модели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мгновения характеризовались ускоренным ростом размеров пространства, инфляцией и постепенным охлаждением, создавая основу для формирования материи и структуры.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раннего расширения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развития Вселенной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характеризуется уникальными физическими процессами, формирующими фундаментальные структуры и элементы космоса.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ключевых этапов свидетельствует о сложной и многоступенчатой эволюции, простирающейся от сингулярности до современности.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космологических исследований,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расширение сразу после Большого взрыва увеличило размеры Вселенной в невероятных масштабах за доли секунды.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колебания в этот момент стали прообразами неоднородностей, из которых позже образовались галактики и крупные структуры.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генызис неоднородностей вещества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инфляционной теории происходит благодаря точным измерениям распределения микроволнового фонового излучения.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как свидетельство раннего космоса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космического микроволнового фонового излучения в 1965 году подтвердило идею о горячем этапе ранней Вселенной с температурой около 2,725 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в этом излучении отражают начальные неоднородности материи, подтверждая комплексные модели формирования космических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нуклеосинтез: формирование первых элементов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первых трёх минут после Большого взрыва в горячей плазме синтезировались лёгкие элементы: водород и гелий стали основным составом.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распределения этих элементов в космосе подтверждают точность модели первичного нуклеосинтеза.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водорода достигала около 75%, гелия — около 25%, присутствовали также следовые количества лития и дейтерия.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звёзд и галактик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200-400 млн лет после Большого взрыва началось формирование звёзд первой генерации, населивших тёмное космическое пространство светом и теплом.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звёзды: начало светлой эры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сжатие водородно-гелиевых облаков привело к формированию протогалактик, ставших основой масштабных звёздных систем и структур.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галактик из протогалактических облаков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Вселенной: вещество и энергия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относительное содержание основных составляющих Вселенной по данным миссии «Планк».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и энергия составляют значительную часть Вселенной, влияя на её динамику и структуру.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«Планк», 2018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влияет на вращение галактик, предотвращая рассечение их на части благодаря невидимой массе, которая не взаимодействует со светом напрямую, но проявляет гравитационное воздействие.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способствует формированию галактических скоплений и нитевидных структур, удерживая вместе большие масштабы вещества во Вселенной.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тёмной материи и тёмной энергии в космологии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модели учитывают воздействие этих двух компонентов, обеспечивая точное описание крупномасштабной структуры и процессов в космосе.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энергия, доказанная наблюдениями сверхновых типа Ia в конце XX века, ответственна за ускоренное расширение пространства, изменяя динамику эволюции 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 и свидетельства расширения пространства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скорости удаления галактик от расстояния от Земли иллюстрирует однородность и изотропность космологического расширения во Вселенной.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связь подтверждает универсальный характер расширения, что формирует основу современной модели космологии и обоснование значения постоянной Хаббла.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наблюдения Эдвина Хаббла, 1929; современные измерения миссии Planck, 2018
</a:t>
            </a:r>
            <a:endParaRPr lang="en-US" sz="13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методы наблюдения структуры и эволюции Вселенной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позволяют получать детальные изображения небесных объектов, выявляя галактики, звёзды и их взаимодействия на больших расстояниях.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Гравитационно-волновые детекторы позволяют наблюдать космические события, недоступные традиционным методам, расширяя представления о динамике массивных объектов и структуре Вселенной.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обсерватории, такие как «Хаббл», WMAP и «Планк», предоставляют данные с минимальным атмосферным искажением, повышая точность измерений космологических параметров.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фиксируют излучение от космических источников, исследуя молекулярные облака и реликтовое излучение, что расширяет наши знания о ранних этапах 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галактических групп и скоплений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 как гравитационные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 скопления галактик представляют собой объединения от сотен до тысяч галактик, связанных гравитацией. Их изучение помогает понять распределение материи и динамику Вселенной.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Крупномасштабные структуры и роль скоплений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формируют насыщенные нити и пустоты, выявляемые в обзорах SDSS, что подтверждает существование крупномасштабного «космического полотна» и роль тёмной материи в поддержании структуры.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звезды: от рождения до конечной стадии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звёзд и их роль в космической химии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окончании термоядерных реакций массивные звёзды испытывают гравитационный коллапс, приводящий к образованию чёрных дыр с настолько сильным притяжением, что свет не может покинуть их пределы.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дыры: следствие коллапса массивных звёзд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чёрных дыр подтверждается анализом движения звёзд и газа рядом с ними, а также наблюдениями рентгеновских излучений и эффектов гравитационного линзирования.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Сверхмассивные чёрные дыры расположены в центрах многих галактик, включая Млечный Путь, и играют важную роль в их эволюции и динамике.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космологических моделей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реликтового излучения с помощью спутников COBE, WMAP и Planck предоставили детальные карты начального состояния Вселенной и подтвердили теоретические предсказания инфляционной модели.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 типа Ia выявили ускоренное расширение Вселенной, а регистрация гравитационных волн от слияния чёрных дыр открыла новые возможности для изучения космических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Big Freeze предполагает неуклонное расширение, приводящее к постепенному охлаждению и упадку активности во Вселенной, когда звёзды потухнут и материя рассеется.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Big Rip описывает потенциальный разрыв структуры Вселенной под влиянием растущей тёмной энергии, которая разорвёт материал и ткань пространства-времени.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сценарии будущего Вселенной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сценария Big Crunch предполагает остановку и последующее сжатие Вселенной в сингулярность, если преобладает гравитационное притяжение над энергией расширения.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Cyclic Universe подразумевает бесконечный цикл расширений и сжатий, где каждый Big Crunch сменяется новым Большим взрывом, возрождая Вселенную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нерешённые задачи современной космологии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физической сущности невидимых компонентов Вселенной остаётся ключевой проблемой, без которой невозможно полноценно описать её структуру и эволюцию.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тёмной материи и энергии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общей теории относительности с квантовой теорией необходим для понимания фундаментальных процессов в ранней Вселенной, но пока остаётся нерешён.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ОТО и квантовой механики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существования множества вселенных с разными параметрами порождает вопросы методологии и границ наблюдаемой науки.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Мультивселенная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начального состояния Вселенной, включая сингулярность Большого взрыва, требует новых концепций в квантовой гравитации.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космической сингулярности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Вселенной раскрывает её загадки, формируя фундамент научного мировоззрения и стимулируя развитие технологий, благодаря чему расширяются горизонты человеческого познания.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 как ключ к пониманию мироздания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2026-05-08T07:23:05Z</dcterms:created>
  <dcterms:modified xsi:type="dcterms:W3CDTF">2026-05-08T07:23:05Z</dcterms:modified>
</cp:coreProperties>
</file>