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как живут и расселяются люди на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2022 года численность населения Земли превысила 8 миллиардов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рассматривает, сколько людей живёт на Земле, где они расселены и как меняются их состав и численность. Ключевые показатели — плотность, рождаемость, смертность, естественный прирост и миграция.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численность населения Земли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составляло примерно 1 миллиард человек. Темпы роста были низкими: многие люди не доживали до взрослого возраста из‑за болезней и плохой санитарии.
</a:t>
            </a:r>
            <a:endParaRPr lang="en-US" sz="1011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 год — около 1 млрд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численность выросла примерно до 1,65 миллиарда. Серьёзную роль сыграли улучшения в медицине, питании и санитарных условиях.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год — примерно 1,65 млрд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1950 году население достигло примерно 2,5 миллиарда. Шире стали использоваться лекарства и вакцины, снижая смертность, особенно среди детей.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 год — около 2,5 млрд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2000 году численность превысила 6 миллиардов (около 6,1 млрд). Это ускорение связано с сочетанием более безопасной жизни и устойчивого снабжения едой.
</a:t>
            </a:r>
            <a:endParaRPr lang="en-US" sz="982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год — около 6,1 млрд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второй половине XX века рост был особенно быстрым, потому что снижалась смертность, а продолжительность жизни увеличивалась.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население растёт не равномерно — ускорения и замедления связаны с демографическими изменениями в разных регионах.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мира по историческим этапам
</a:t>
            </a:r>
            <a:endParaRPr lang="en-US" sz="241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2022–2050 (прогноз по сценариям); опорные точки: 1800, 1900, 1950, 2000, 2022.
</a:t>
            </a:r>
            <a:endParaRPr lang="en-US" sz="8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людей мира живёт в Азии. Здесь сосредоточены огромные мегаполисы, а вокруг них — густые сельские районы, где работа напрямую связана с землёй и водой. Поэтому на одной и той же территории плотность меняется от города к городу.
</a:t>
            </a:r>
            <a:endParaRPr lang="en-US" sz="864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 главный «дом» для населения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вместе превышают 2,8 миллиарда жителей. В них есть и высокоразвитые районы, и территории, где инфраструктура расширяется постепенно. Такое разнообразие объясняет, почему демографические процессы там идут неодинаково по регионам страны.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страны — большие масштабы жизни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Азии, крупные центры населения есть в Индонезии, Пакистане, Бангладеш, Нигерии, Бразилии и США. Эти страны показывают, что самые «жизненные» места встречаются и на морских берегах, и в речных долинах, и на больших равнинах.
</a:t>
            </a:r>
            <a:endParaRPr lang="en-US" sz="84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населения по разным континентам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всего людей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страны по числу жителей и доле в населении мира: несколько государств концентрируют очень большую часть жителей планеты.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разной площади эти страны имеют сопоставимо огромные размеры населения. Это влияет на мировые рынки, миграционные потоки и нагрузку на инфраструктуру.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школьных демографических справочников на основе оценок ООН (округления).
</a:t>
            </a:r>
            <a:endParaRPr lang="en-US" sz="8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неравномерно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комфортные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или умеренные сезоны уменьшают затраты на отопление и строительство. Люди чаще выбирают равнины и районы, где проще выращивать растения и планировать жизнь.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пресная вода, легче жить и вести хозяйство. Поэтому долины рек и побережья часто становятся районами с высокой плотностью населения и стабильной занятостью.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дороги, порты и крупные производства притягивают людей. Когда рядом есть рабочие места и связь с городами, население концентрируется вокруг «узлов» инфраструктуры.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Землетрясения, засухи, наводнения и высокие угрозы здоровью снижают привлекательность мест. Там, где риски контролируются, люди живут плотнее и планируют будущее увереннее.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населения не всегда означает одинаково высокую плотность: она может «собираться» в отдельных районах.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условий жизни. В густонаселённых регионах инфраструктура и природные ресурсы поддерживают постоянный приток людей.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разных регионах мира
</a:t>
            </a:r>
            <a:endParaRPr lang="en-US" sz="239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оценки по регионам; точные значения плотности зависят от методики и даты.
</a:t>
            </a:r>
            <a:endParaRPr lang="en-US" sz="7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снижается благодаря медицине, вакцинации и более безопасным родам. Чистая вода и санитария уменьшают распространение болезней, особенно среди детей.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семьи часто имели больше детей: часть детей не доживала до взрослого возраста, а дети помогали в хозяйстве. Сегодня темпы роста различаются по странам.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продолжительность жизни: люди дольше остаются здоровыми и могут работать. Улучшение питания повышает устойчивость организма и помогает переживать болезни.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мира растёт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рождаемости, смертности, продолжительности жизни и миграции.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численность населения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Половозрастной состав населения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делят по возрасту на детей, взрослых и пожилых. В «молодых» странах больше школьников и будущих работников, поэтому растёт спрос на образование и первые рабочие места.
</a:t>
            </a:r>
            <a:endParaRPr lang="en-US" sz="1067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со стареющим населением увеличивается доля людей старше 65 лет. Это повышает нагрузку на медицину, социальную поддержку и пенсионные системы, а также меняет структуру занятости.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влияет на экономику: когда много людей трудоспособного возраста, легче развивать производство и услуги. Когда трудоспособных меньше, сложнее поддерживать темпы роста.
</a:t>
            </a:r>
            <a:endParaRPr lang="en-US" sz="1095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Половозрастные различия связаны с рождаемостью, смертностью и миграцией. Поэтому одни регионы «омолаживаются», а другие постепенно стареют, меняя потребности 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молодых стран обычно больше детей и подростков, а у стареющих — заметно выше доля пожилых. Из-за этого различаются расходы государства и потребности в услугах.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при старении растёт «вес» возрастной группы 65+, а доля детей сокращается. Это влияет на рынок труда и бюджетные приоритеты.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 стареющие страны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для типичных возрастных профилей; для точных долей нужны данные конкретных стран (например, по статистике ООН).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более половины людей мира живёт в городах. Урбанизация — это рост городов и увеличение доли городского населения, когда рабочие места, обучение и услуги концентрируются в пределах крупных агломераций.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урбанизация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городов есть и минусы: пробки, шум, загрязнение воздуха и высокая стоимость жилья. Из-за притока жителей растут потребности в транспорте, коммунальных сетях, школах и больницах.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мира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города с населением в десятки миллионов и помогает увидеть, что центры с огромным населением часто становятся ключевыми узлами экономики, транспорта и культуры.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притягивают миллионы жителей и выполняют роль региональных центров. Концентрация людей усиливает развитие услуг и транспорта, но повышает требования к городской инфраструктуре.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данным о населении городов (городских агломераций/столичных регионов) из общеизвестных сводных источников; точные значения зависят от того, как определён «город» (границы и метод расчёта).
</a:t>
            </a:r>
            <a:endParaRPr lang="en-US" sz="484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людей и её причины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бывает внутренней и международной. Внутренняя — это переезд внутри страны, например из села в город, а международная — переезд в другое государство с изменением правового статуса.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уезжают учиться и находить работу: там больше вакансий, выше зарплаты и легче строить карьеру. Иногда переезд связан с переобучением и поиском возможностей для семей.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международных перемещений включают войну, бедность, природные условия и нехватку воды или ресурсов. Эти факторы меняют численность населения не только у «принимающих», но и у «покидающих» регионов.
</a:t>
            </a:r>
            <a:endParaRPr lang="en-US" sz="1409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 высокой рождаемостью разница между рождаемостью и смертностью обычно больше, поэтому население растёт. В странах с низкой рождаемостью рост может замедляться или прекращаться.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именно естественный прирост (а не только смертность) определяет направление демографического движения. При снижении рождаемости баланс меняется быстрее.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 естественный прирост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сравнения тенденций; точные показатели зависят от конкретной страны и рассчитываются по данным статистики ООН.
</a:t>
            </a:r>
            <a:endParaRPr lang="en-US" sz="7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демографические проблемы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регионах население растёт быстро. Тогда возникает дефицит школ, жилья, питьевой воды и новых рабочих мест, а нагрузка на инфраструктуру увеличивается быстрее, чем успевают строить.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странах население стареет. Уменьшается число трудоспособных людей, а расходы на пенсии и медицинскую помощь растут, поэтому требуется перестраивать социальную политику.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проблемы усиливают неравенство. Там, где образование и здравоохранение доступны не всем, различаются шансы на хорошую работу и качество жизни, а болезни и бедность сохраняются дольше.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вызов — качество медицинской помощи и уровень жизни. Когда доступ к услугам ограничен, растут показатели смертности и ухудшаются условия для здорового развития детей и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факторов: образование, медицина, вода/санитария, экономика и безопасность.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улучшать качество жизни населения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до 2050 года показывают дальнейшие изменения, особенно в Африке и Южной Азии. Одновременно в стареющих странах важно учитывать меньшее число работников и возрастающую долю пожилых.
</a:t>
            </a:r>
            <a:endParaRPr lang="en-US" sz="1119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населения важна для географии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данные нужны для планирования. Например, при росте жителей заранее продумывают школы, больницы, дороги и коммунальные сети, чтобы город или район не отставал от потребностей населения.
</a:t>
            </a:r>
            <a:endParaRPr lang="en-US" sz="1119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состав населения влияют на то, как обеспечиваются еда, вода, энергия, жильё и транспорт. Это помогает понять, почему в одних регионах ресурсов хватает, а в других возникают напряжённость и очереди.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главное — где живут люди и как меняется их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превысило 8 миллиардов и распределено очень неравномерно: есть регионы с высокой плотностью и почти без жителей. Разные демографические траектории ведут к росту городов и меняют потребности стран.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2026-05-13T21:46:28Z</dcterms:created>
  <dcterms:modified xsi:type="dcterms:W3CDTF">2026-05-13T21:46:28Z</dcterms:modified>
</cp:coreProperties>
</file>