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01656" y="0"/>
            <a:ext cx="44402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0125" y="4328725"/>
            <a:ext cx="3766800" cy="5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16150" y="1768650"/>
            <a:ext cx="3766800" cy="129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белка: жизненно важный процесс в клетке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516150" y="3234325"/>
            <a:ext cx="3766800" cy="9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жизни — процесс создания белков из генетической информации.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12325" y="1144062"/>
            <a:ext cx="4319400" cy="3454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белков в жизни клетки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47300" y="2064150"/>
            <a:ext cx="3810600" cy="16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выполняют ключевые функции, формируя структуру и обеспечивая жизнедеятельность клетки. Синтез начинается с копирования информации с ДНК на мРНК и продолжается в цитоплазме.
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375" y="1148404"/>
            <a:ext cx="2505600" cy="20602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3100" y="1148404"/>
            <a:ext cx="2505600" cy="20602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025" y="1148404"/>
            <a:ext cx="2505600" cy="206026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64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Аминокислоты — строительные блоки белков
</a:t>
            </a:r>
            <a:pPr algn="l" indent="0" marL="0">
              <a:lnSpc>
                <a:spcPct val="115000"/>
              </a:lnSpc>
              <a:buNone/>
            </a:pPr>
            <a:r>
              <a:rPr lang="en-US" sz="73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состоят из цепочек аминокислот, связанных пептидными связями. Каждая аминокислота уникальна по химической форме и функции в структуре белка.
</a:t>
            </a:r>
            <a:endParaRPr lang="en-US" sz="1386" dirty="0"/>
          </a:p>
        </p:txBody>
      </p:sp>
      <p:sp>
        <p:nvSpPr>
          <p:cNvPr id="7" name="Text 2"/>
          <p:cNvSpPr txBox="1"/>
          <p:nvPr/>
        </p:nvSpPr>
        <p:spPr>
          <a:xfrm>
            <a:off x="33231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определяет свойства
</a:t>
            </a:r>
            <a:pPr algn="l" indent="0" marL="0">
              <a:lnSpc>
                <a:spcPct val="115000"/>
              </a:lnSpc>
              <a:buNone/>
            </a:pPr>
            <a:r>
              <a:rPr lang="en-US" sz="77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аминокислот влияет на форму и функцию белка. Даже небольшая смена последовательности может изменить работу белка или сделать его неэффективным.
</a:t>
            </a:r>
            <a:endParaRPr lang="en-US" sz="1447" dirty="0"/>
          </a:p>
        </p:txBody>
      </p:sp>
      <p:sp>
        <p:nvSpPr>
          <p:cNvPr id="8" name="Text 3"/>
          <p:cNvSpPr txBox="1"/>
          <p:nvPr/>
        </p:nvSpPr>
        <p:spPr>
          <a:xfrm>
            <a:off x="61198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из 20 аминокислот
</a:t>
            </a:r>
            <a:pPr algn="l" indent="0" marL="0">
              <a:lnSpc>
                <a:spcPct val="115000"/>
              </a:lnSpc>
              <a:buNone/>
            </a:pPr>
            <a:r>
              <a:rPr lang="en-US" sz="78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природе существует 20 аминокислот, которые в разных комбинациях создают все известные белки, обеспечивая разнообразие функций и структур в клетке.
</a:t>
            </a:r>
            <a:endParaRPr lang="en-US" sz="1462" dirty="0"/>
          </a:p>
        </p:txBody>
      </p:sp>
      <p:sp>
        <p:nvSpPr>
          <p:cNvPr id="9" name="Text 4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5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устроены белки: аминокислотная основа
</a:t>
            </a:r>
            <a:endParaRPr lang="en-US" sz="275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4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9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информация: основа белкового синтеза
</a:t>
            </a:r>
            <a:endParaRPr lang="en-US" sz="2294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37573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содержит гены — участки с информацией для построения конкретных белков, закодированной в виде последовательности нуклеотидов.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4869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Специальные ферменты распознают гены и считывают с них информацию, запускают процесс создания молекулы мРНК, которая переносит код в цитоплазму.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6413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Контрольные участки ДНК регулируют начало и окончание считывания, обеспечивая точное воспроизведение нужного белка в нужном количестве.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синтеза белка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Транскрипция показывает умеренную скорость, а трансляция проходит быстро, что важно для гибкости клеточного ответа.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трансляция позволяет клетке оперативно формировать белки по инструкции мРНК, а транскрипция контролирует точность информации.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по биохимии клетки, 2023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88400" y="1318150"/>
            <a:ext cx="2300100" cy="22416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типы РНК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22850" y="2178825"/>
            <a:ext cx="2177100" cy="18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мРНК — носитель информации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мРНК копирует генетический код с ДНК и доставляет его к рибосоме для последующего чтения.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454475" y="2178825"/>
            <a:ext cx="2177100" cy="18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тРНК и рРНК — помощники в синтезе
</a:t>
            </a:r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тРНК переносит аминокислоты к рибосоме, а рРНК формирует структурную основу рибосомы и участвует в сборке белка.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 информации в синтезе белка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процессов в клеточной биологии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8912" y="1612800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0775" y="1615350"/>
            <a:ext cx="221100" cy="221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57325" y="3339660"/>
            <a:ext cx="221100" cy="17688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транскрипции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128745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РНК-полимераза — фермент транскрипции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759525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 РНК-полимераза связывается с ДНК и начинает сбор мРНК по принципу комплементарности.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540100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Промотор — стартовый участок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872750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Промотор на ДНК — сигнал к началу транскрипции, указывающий, где начать считывать генетический код.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1287450" y="3210900"/>
            <a:ext cx="7086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цепи мРНК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759525" y="3758509"/>
            <a:ext cx="76242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мРНК строится на шаблоне ДНК, нуклеотиды подбираются в соответствии с последовательностью генов.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55162" y="1372300"/>
            <a:ext cx="2661777" cy="327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29525" y="2543500"/>
            <a:ext cx="2219700" cy="17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тРНК распознаёт триплеты нуклеотидов на мРНК и доставляет нужные аминокислоты к рибосоме, где происходит сборка.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222875" y="2543500"/>
            <a:ext cx="2219700" cy="17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достижения стоп-кодона сборка прекращается — новая цепь сворачивается и преобразуется в функциональный белок.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Трансляция: ключевые шаги синтеза белка
</a:t>
            </a:r>
            <a:endParaRPr lang="en-US" sz="292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22533" y="1406675"/>
            <a:ext cx="4673684" cy="2220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кодоны и аминокислоты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соответствие между кодонами мРНК и аминокислотами, включая старт- и стоп-сигналы синтеза.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кодон строго связывается с аминокислотой, а стоп-кодоны останавливают процесс синтеза.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биологии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Рибосомы: “фабрики” белка в клетке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23012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— это миниатюрные органеллы, состоящие из рРНК и белков, на которых происходит сборка полипептидной цепи в соответствии с информацией, переданной мРНК.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16894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соединения аминокислот происходит с точным соблюдением последовательности, что обеспечивает создание функционального белка с нужными свойствами и структурой.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06396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одной молекуле мРНК могут одновременно работать несколько рибосом, образуя структурное объединение, называемое полисомой, что повышает эффективность синтеза.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1545650" y="3935708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участвуют не только в синтезе белка, но и обеспечивают его правильное свёртывание и функциональную готовность после сборки.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522850" y="397250"/>
            <a:ext cx="5395500" cy="97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регуляции синтеза белка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1034100" y="2928875"/>
            <a:ext cx="13638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с ДНК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Белки-репрессоры и активаторы связываются с определёнными участками ДНК, регулируя начало или остановку транскрипции нужных генов.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932825" y="2401525"/>
            <a:ext cx="13638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на внешние факторы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адаптируется к изменениям среды, изменяя активность регуляторных белков при изменении температуры, уровня питательных веществ или стресса.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831863" y="1837550"/>
            <a:ext cx="13638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на уровне мРНК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Стабильность и расщепление мРНК регулируют количество белка, который будет синтезирован, что обеспечивает точную настройку процесса.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730613" y="1035025"/>
            <a:ext cx="13638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Сигнальные пути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Внутриклеточные сигналы запускают каскад реакций, изменяющих активность ферментов и белков, ответственных за синтез, обеспечивая гибкую регуляцию.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7275" y="1094422"/>
            <a:ext cx="4013400" cy="17950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650" y="1094422"/>
            <a:ext cx="4013400" cy="17950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87313" y="3103484"/>
            <a:ext cx="36465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инструкция инсулина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687313" y="3566944"/>
            <a:ext cx="36465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Инсулин кодируется в ДНК бета-клеток поджелудочной железы. Точная последовательность аминокислот обеспечивает правильную структуру и функцию гормона для контроля уровня сахара в крови.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819965" y="3103484"/>
            <a:ext cx="36465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правильного синтеза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819965" y="3566944"/>
            <a:ext cx="36465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 синтезе инсулина могут привести к нарушению его активности и развитию диабета 1 типа — серьёзного заболевания, влияющего на обмен веществ и здоровье человека.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Инсулин: пример биосинтеза белка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скорости синтеза белка в разных организмах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сборка белков у бактерий обеспечивает их стремительное размножение в меняющихся условиях. У человека важна точность и контроль, а не максимальная скорость.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скорости отражают адаптацию к разным биологическим задачам: бактерии быстро реагируют на среду, у животных реализован комплексный контроль качества.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биохимических исследований, 2023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мутации и их влияние на белки
</a:t>
            </a:r>
            <a:endParaRPr lang="en-US" sz="2927" dirty="0"/>
          </a:p>
        </p:txBody>
      </p:sp>
      <p:sp>
        <p:nvSpPr>
          <p:cNvPr id="7" name="Text 2"/>
          <p:cNvSpPr txBox="1"/>
          <p:nvPr/>
        </p:nvSpPr>
        <p:spPr>
          <a:xfrm>
            <a:off x="8443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— это изменения в последовательности нуклеотидов ДНК, которые способны изменять аминокислотный состав белков, влияя на их функцию и стабильность.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0660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мутации могут быть безвредными, а другие вызывают острые нарушения, подрывая нормальную структуру и работу важных белков организма.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4350" y="3287700"/>
            <a:ext cx="76584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болезни, вызванной мутацией, является серповидно-клеточная анемия, где изменённый гемоглобин приводит к нарушению транспортировки кислорода в крови.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8035" y="1531950"/>
            <a:ext cx="3670831" cy="1884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белков: эукариоты против прокариот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870025" y="4569900"/>
            <a:ext cx="77616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клеточной биологии, 2024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11400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особенностей синтеза белков у разных типов клеток показывает различия в пространственной организации и регуляции процесса.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77471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ядра в прокариотах ускоряет синтез, но ограничивает возможности сложной регуляции, важной в эукариотических организмах.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34" y="0"/>
            <a:ext cx="47567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00" y="397250"/>
            <a:ext cx="3492600" cy="14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белков в организме человека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5198700" y="2251100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служат основой ферментов, регулирующих химические реакции, и гормонов, контролирующих различные процессы в теле, обеспечивая жизненно важные функции организма.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198700" y="3523825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того, белки участвуют в защите организма через антитела и обеспечивают структурную поддержку тканям, включая мышцы, волосы и кровь.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898750" y="1648350"/>
            <a:ext cx="3229200" cy="18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тех пор биотехнологии активно развиваются, позволяя создавать белки с новыми свойствами для медицины и промышленности.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4976700" y="1959888"/>
            <a:ext cx="33285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1980-е
</a:t>
            </a:r>
            <a:endParaRPr lang="en-US" sz="3800" dirty="0"/>
          </a:p>
        </p:txBody>
      </p:sp>
      <p:sp>
        <p:nvSpPr>
          <p:cNvPr id="6" name="Text 3"/>
          <p:cNvSpPr txBox="1"/>
          <p:nvPr/>
        </p:nvSpPr>
        <p:spPr>
          <a:xfrm>
            <a:off x="4976700" y="2797575"/>
            <a:ext cx="33285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обозначают начало массового производства рекомбинантного инсулина, который спас жизни миллионов пациентов с диабетом.
</a:t>
            </a:r>
            <a:endParaRPr lang="en-US" sz="1146" dirty="0"/>
          </a:p>
        </p:txBody>
      </p:sp>
      <p:sp>
        <p:nvSpPr>
          <p:cNvPr id="7" name="Text 4"/>
          <p:cNvSpPr txBox="1"/>
          <p:nvPr/>
        </p:nvSpPr>
        <p:spPr>
          <a:xfrm>
            <a:off x="4976700" y="3291150"/>
            <a:ext cx="3328500" cy="2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биотехнологий, 2023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16370" y="1235675"/>
            <a:ext cx="3356211" cy="3429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синтеза белка: новые горизонты
</a:t>
            </a:r>
            <a:endParaRPr lang="en-US" sz="2927" dirty="0"/>
          </a:p>
        </p:txBody>
      </p:sp>
      <p:sp>
        <p:nvSpPr>
          <p:cNvPr id="8" name="Text 2"/>
          <p:cNvSpPr txBox="1"/>
          <p:nvPr/>
        </p:nvSpPr>
        <p:spPr>
          <a:xfrm>
            <a:off x="803050" y="1541763"/>
            <a:ext cx="41655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Генные терапии и искусственные белки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генных терапий позволяет исправлять дефекты в ДНК, контролируя синтез белков и леча наследственные болезни. Создаются новые белки с заданными функциями для инновационного лечения.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03050" y="3243663"/>
            <a:ext cx="41655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биотехнологий в медицине и промышленности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биотехнологических методов ведёт к производству более эффективных лекарств и материалов. Исследования дают шанс применять специфические белки для промышленности и медицины будущего.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167152"/>
            <a:ext cx="9144000" cy="1803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6150" y="2883198"/>
            <a:ext cx="8111700" cy="91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белков: ключ к жизни и прогрессу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516150" y="3926204"/>
            <a:ext cx="8111700" cy="9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синтеза белков раскрывает фундамент клеточных процессов, открывая пути для развития медицины и биотехнологий, и даёт мощные инструменты для борьбы с болезнями и улучшения жизни.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2026-05-08T04:08:46Z</dcterms:created>
  <dcterms:modified xsi:type="dcterms:W3CDTF">2026-05-08T04:08:46Z</dcterms:modified>
</cp:coreProperties>
</file>