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И. А. Бунина: любовь, память и утрата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прекрасна, но почти всегда неотделима от боли и памяти.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книга о самом дорогом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стали поздним итогом бунинской прозы: в них личная утрата, память о России и размышление о времени соединяются в сдержанную, но очень напряжённую историю любви и невозвратности.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каждого текста усиливает психологическую точность: в небольшом объёме автор успевает показать чувство, выбор и его последствия.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рассказов составляют сборник и показывают, как Бунин раскрывает одну тему в разных жизненных ситуациях.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«Тёмные аллеи»; состав сборника по авторскому корпусу рассказов.
</a:t>
            </a:r>
            <a:endParaRPr lang="en-US" sz="9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ушедшей России в пространстве сборника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памяти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Усадьбы, трактиры, старые дороги и сады создают мир, который существует уже как воспоминание. Это не просто фон, а часть пережитой жизни героев.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прощания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туман, снег и дождь усиливают ощущение расставания. Природа будто помогает передать то, что герои не могут сказать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центре книги стоит чувство, которое сразу проверяется разлукой и временем.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сборника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не существует отдельно: она почти всегда ведёт к утрате, памяти или внутреннему одиночеству.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распределение тем по рассказам сборника «Тёмные аллеи».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бунинский рассказ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Событие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всё начинается с одной встречи, письма или неожиданного воспоминания. Бунин сразу вводит читателя в напряжённую эмоциональную ситуацию.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Перелом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короткое время возникает надежда на счастье, но её нарушают выбор, разлука, ошибка или случайность. Именно здесь сюжет становится трагическим.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Внутренний отклик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переживают вспышку чувства или возвращение прошлого. Значение происходящего раскрывается через их мысли, паузы и недосказанность.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Финал в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не объяснением, а послевкусием утраты. Прошлое остаётся в сознании героя как единственная форма сохранённой любви.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увидеть основные мотивы сборника через разные жизненные ситуации и эмоциональные итоги.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рассказы сборника и их смысл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сюжетах повторяются одни и те же узлы: любовь, выбор, утрата и позднее осознание ценности пережитого.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Бунин. Рассказы сборника «Тёмные аллеи».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«Тёмных аллеях»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Бунина часто оказываются внутренне собраннее и решительнее мужчин. Надежда, героиня «Чистого понедельника» и Натали не просто любят, а делают нравственный выбор.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характеры построены на достоинстве, независимости и скрытой глубине. Благодаря этому женские образы в сборнике выглядят не второстепенными, а смыслообразующими.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образы и тема упущенной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медлят с признанием, не умеют быть решительными и часто понимают ценность любви лишь тогда, когда вернуть уже ничего нельзя.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этих персонажей связан не столько с внешними событиями, сколько с их неспособностью вовремя выбрать и удержать близость.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мужские герои сначала воспринимают чувство как краткое увлечение или привычную связь, не замечая его подлинной глубины.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главная бунинская боль: жизнь могла сложиться иначе, но важный миг был упущен, а счастье осталось только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не только создают атмосферу, но и связывают частную историю героя с более широким ощущением времени.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и символы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образы связаны с переходом и расставанием: пространство у Бунина всегда отражает состояние души.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выделение повторяющихся мотивов в рассказах сборника «Тёмные аллеи».
</a:t>
            </a:r>
            <a:endParaRPr lang="en-US" sz="9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словесная деталь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выбирает слова с предельной точностью, поэтому каждая деталь работает на смысл. Описание предмета, жеста или взгляда сразу раскрывает настроение сцены и внутреннее состояние героя.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Чувственная образность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активно использует зрительные, слуховые и обонятельные впечатления. Свет, тишина, запахи и прикосновения не просто описывают мир, а делают чувство осязаемым для читателя.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фразы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у Бунина звучит почти как мелодия: фразы чередуются по длине, создавая особый ритм. Благодаря этому проза воспринимается эмоционально напряжённой и поэтичной одновременно.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недосказанность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паузы и сдержанные комментарии усиливают драматизм. Бунин часто оставляет важное между строк, поэтому читатель сам достраивает скрытый смысл переживания и утраты.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Бунина: точность, ритм и образность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Телесность и сила чувства в любовных рассказах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любовь всегда проявляется в конкретных, почти зримых деталях: взгляде, голосе, жесте, запахе, прикосновении. Через них чувство становится живым, а не отвлечённым понятием.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телесность не снижает ценности любви, а подчёркивает её хрупкость. Именно потому, что чувство связано с реальной близостью, разлука и запрет переживаются особенно остро.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героя в рассказах сборника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повторяющуюся эмоциональную логику многих рассказов «Тёмных аллей».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«Чистый понедельник» как философский центр книги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любовь у Бунина не сводится к романтической близости. Она может стать испытанием, в котором человек неожиданно открывает глубину чужой личности и пределы собственного понимания.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делает выбор в пользу духовного пути, и этот поступок нельзя назвать простым отказом. Он подчёркивает её внутреннюю самостоятельность и право на собственное предназначение.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мужского героя случившееся становится уроком позднего прозрения. Он понимает, что не сумел удержать не только любовь, но и тайну другой души, а значит, потерял нечто необратимое.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необратимости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814514" y="1113235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возвращения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14514" y="1650134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Финальным итогом остаётся не восстановление, а память. Она сохраняет смысл пережитого и делает утрату частью внутреннего опыта.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2911742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 исходная точка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3147" y="3448640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рассказы начинаются с воспоминания. Уже в начале становится ясно, что прошлое живёт лишь в сознании героя.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546936" y="2312239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любви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546936" y="2849138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у Бунина связано с коротким, но очень сильным переживанием. Именно этот миг запоминается сильнее долгих лет.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680725" y="1712737"/>
            <a:ext cx="1917000" cy="27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утрате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80725" y="2249635"/>
            <a:ext cx="1917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Разлука, война, старение или смерть показывают, что жизнь нельзя повернуть назад. Каждое решение становится необратимым.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кульминация чувства почти всегда оказывается короткой и хрупкой, поэтому пик эмоции быстро сменяется внутренним опустошением.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сборника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чем сильнее близость, тем резче последующее падение. Трагедия рождается не из отсутствия любви, а из её непродолжительности.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сюжетов рассказов сборника «Тёмные аллеи»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значение и новаторство сборника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создал особую форму рассказа-воспоминания, где одно событие может вместить целую человеческую судьбу. Такая концентрация смысла делает текст особенно ёмким и выразительным.
</a:t>
            </a:r>
            <a:endParaRPr lang="en-US" sz="1271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соединил лирическую интонацию с точным психологическим наблюдением. Благодаря этому любовь в сборнике показана не как абстракция, а как живая, противоречивая реальность.
</a:t>
            </a:r>
            <a:endParaRPr lang="en-US" sz="1287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сюжета у Бунина не упрощает содержание, а, напротив, усиливает его. Небольшой объём текста позволяет сосредоточить внимание на нравственном выборе и внутреннем переломе героя.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расширили возможности любовной прозы в русской литературе XX века. Сборник стал образцом того, как в малой форме раскрываются большие философские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30240"/>
            <a:ext cx="3975900" cy="1385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рассказов помогает увидеть устойчивые модели любовного сюжета у Бунина.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чувства и итог истории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три исхода: разрыв, раскаяние и сохранение любви в памяти. Это подчёркивает мысль о краткости счастья и долговечности пережитого чувства.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И. А. Бунина из сборника «Тёмные аллеи»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«Тёмные аллеи» важны для современного школьника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и память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помогает увидеть, что любовь связана не только с эмоцией, но и с ответственностью за собственный выбор. Для школьника это важный разговор о зрелости, памяти и уважении к другому человеку.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мгновения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Бунина легко читать как разговор о том, как люди упускают важные чувства. Его герои заставляют задуматься, почему внимание и чуткость нередко приходят слишком поздно.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«Тёмных аллеях»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любовь как светлое и болезненное испытание, которое оставляет след на всю жизнь. Именно память о таком мгновении делает человека внутренне глубже и честнее.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2026-05-23T15:54:06Z</dcterms:created>
  <dcterms:modified xsi:type="dcterms:W3CDTF">2026-05-23T15:54:06Z</dcterms:modified>
</cp:coreProperties>
</file>