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одной переменной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неизвестное число по простому правилу.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891" y="421600"/>
            <a:ext cx="3785118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пригодится для старта
</a:t>
            </a:r>
            <a:endParaRPr lang="en-US" sz="2313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решать линейные уравнения, нужны умения работать с равенствами, выражениями, скобками и свойствами действий. Эти знания сразу помогают в текстовых задачах.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и уравнение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07086" y="1379432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 — это буква, которая обозначает неизвестное число. В школьных заданиях чаще всего используют x, но подставлять можно и другие буквы.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78724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 — это равенство, в котором нужно найти значение переменной. Подходящее число делает обе части равными, и тогда равенство становится верным.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850435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Линейным называют уравнение, где переменная входит только в первой степени. В нём нет произведения x на x и нет степеней выше первой.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522144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неизвестного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число помогает выразить связь между известными данными. Поэтому уравнение удобно использовать, когда в задаче нужно восстановить пропущенную величину.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7194065" y="1379428"/>
            <a:ext cx="143758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корня его обязательно подставляют в исходное уравнение. Если равенство сохраняется, ответ найден верно и решение можно считать завершённым.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линейного уравнения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9017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одной переменной часто записывают в виде ax+b=c. Такая форма сразу показывает, где находится переменная и какие числа известны.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200042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при x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a обозначает коэффициент. Это число показывает, сколько раз берут переменную x. Если коэффициент не равен нулю, уравнение обычно имеет один корень.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861042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называют свободным членом, потому что оно не умножается на переменную. Оно входит в уравнение отдельно и влияет на итоговое значение неизвестного.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522055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c — это значение правой части равенства. Именно с ним сравнивают выражение слева, когда проверяют, верно ли найдено решение.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7183067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равен 1, запись упрощается. При отрицательном коэффициенте особенно внимательно следят за знаками, а нулевой свободный член делает выражение короче.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7131" y="1317313"/>
            <a:ext cx="601012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2213" y="1317313"/>
            <a:ext cx="764925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равенства, которые используются при решении
</a:t>
            </a:r>
            <a:endParaRPr lang="en-US" sz="2191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одинакового числа
</a:t>
            </a:r>
            <a:pPr algn="ctr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обеим частям уравнения можно прибавить одно и то же число. Равенство не изменится, поэтому так удобно убирать лишний свободный член.
</a:t>
            </a:r>
            <a:endParaRPr lang="en-US" sz="1426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одинакового числа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обеих частей вычесть одно и то же число, равенство сохранится. Этот приём помогает перенести число в другую часть, изменив только знак.
</a:t>
            </a:r>
            <a:endParaRPr lang="en-US" sz="1389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одно число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уравнения можно умножить на одно и то же ненулевое число. Такое действие используют, когда нужно избавиться от дробей или удобнее записать выражение.
</a:t>
            </a:r>
            <a:endParaRPr lang="en-US" sz="1371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одно число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можно разделить на одно и то же ненулевое число. Это основной шаг, когда нужно найти значение x после упрощения уравнения.
</a:t>
            </a:r>
            <a:endParaRPr lang="en-US" sz="151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линейного уравнения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преобразований помогает дойти от записи с x к точному ответу.
</a:t>
            </a:r>
            <a:endParaRPr lang="en-US" sz="1642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обычно имеет линейное уравнение при ненулевом коэффициенте
</a:t>
            </a:r>
            <a:pPr algn="ctr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линейных уравнений
</a:t>
            </a:r>
            <a:endParaRPr lang="en-US" sz="385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3x+5=20 после преобразований получается единственное значение x. Оно подтверждается подстановкой в исходное равенство.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как равновесие на весах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8320" y="983780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чашам весов добавить или убрать одинаковый груз, равновесие сохранится. Точно так же одинаковые действия с частями уравнения не меняют его истинность.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46642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и правая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уравнения похожа на первую чашу весов, а другая — на вторую. Задача состоит в том, чтобы сохранить равенство, постепенно упрощая запись.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34974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образ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весов помогает увидеть, почему число можно переносить в другую часть только с противоположным знаком. Это делает преобразования более наглядными и понятными.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чаще всего встречаются при решении уравнений
</a:t>
            </a:r>
            <a:endParaRPr lang="en-US" sz="1952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действий обычно связано с переносом слагаемых, а проверка требует меньше вычислений, но повышает надёжность ответа.
</a:t>
            </a:r>
            <a:endParaRPr lang="en-US" sz="1515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по этапам решения линейного уравнения
</a:t>
            </a:r>
            <a:endParaRPr lang="en-US" sz="1575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последовательность вычислений в типичном примере. Каждый этап помогает упростить запись и приблизить ответ.
</a:t>
            </a:r>
            <a:endParaRPr lang="en-US" sz="148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со скобками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Есть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смотрят на выражение и отмечают, что умножение стоит перед скобками. Это значит, что нужно применить распределительное свойство.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Раскрытие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внутри скобок умножают на число перед ними. Так уравнение становится короче и удобнее для дальнейших преобразований.
</a:t>
            </a:r>
            <a:endParaRPr lang="en-US" sz="1522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Упрощение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приводят подобные слагаемые и переносят числа в нужные части. На этом этапе уравнение обычно принимает стандартный вид.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Нахождение и 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6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делят обе части на коэффициент при x, получают ответ и подставляют его обратно. Проверка подтверждает, что решение найдено верно.
</a:t>
            </a:r>
            <a:endParaRPr lang="en-US" sz="15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отрицательными числами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244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знаками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уравнениях с отрицательными числами особенно важно не терять знак при переносе слагаемых. Ошибка в одном символе меняет ответ и делает найденное значение неверным.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3539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противоположного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есть вычитание, часто удобно прибавить к обеим частям одно и то же число. Так можно быстро избавиться от лишнего числа рядом с переменной.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5965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температурой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x-7=-3 число -3 можно понимать как результат уменьшения значения на 7. После прибавления 7 к обеим частям получаем x=4, и равенство становится верным.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4260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числа помогают описывать температуру ниже нуля, долги и точки на координатной прямой. Поэтому умение решать такие уравнения нужно и в математике, и в жизненных ситуациях.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линейного уравнения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запись линейного уравнения вида ax+b=c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части линейного уравнения и их роль в записи. Она помогает быстрее читать условие и понимать, что именно нужно найти.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обозначает неизвестное, коэффициент показывает, сколько раз она взята, а корень — это найденное значение, при котором равенство выполняется. При a≠0 обычно получается один ответ.
</a:t>
            </a:r>
            <a:endParaRPr lang="en-US" sz="17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решении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1461" y="1379432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знака при переносе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числа из одной части уравнения в другую знак должен измениться. Если этого не сделать, получится другое равенство, и весь ответ окажется неверным.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3364123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Невнимание к скобкам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скобками стоит минус, знаки внутри раскрываются особенно осторожно. Пропуск этого шага часто приводит к ошибке уже в самом начале решения.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6166784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проверки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подстановкой помогает заметить вычислительные неточности и ошибки со знаками. Если пропустить этот этап, можно сдать неправильный ответ, даже если ход решения выглядит убедительно.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решениях уравнений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возникают вычислительные ошибки и путаница со знаками. Проверка ответа заметно снижает риск потерь баллов, потому что позволяет вовремя заметить неточность.
</a:t>
            </a:r>
            <a:endParaRPr lang="en-US" sz="131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ошибок при решении линейных уравнений
</a:t>
            </a:r>
            <a:endParaRPr lang="en-US" sz="136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неточности встречаются чаще всего при решении линейных уравнений и где особенно нужна аккуратность.
</a:t>
            </a:r>
            <a:endParaRPr lang="en-US" sz="1515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задача о покупке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 ручка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тетрадь стоит x рублей, а ручка дороже на 15 рублей. Если записать их общую стоимость как x+(x+15)=63, можно найти цену каждого предмета и проверить, совпадает ли ответ с условием.
</a:t>
            </a:r>
            <a:endParaRPr lang="en-US" sz="1389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через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получаем 2x+15=63, затем 2x=48 и x=24. Значит, тетрадь стоит 24 рубля, а ручка — 39 рублей. Такой способ показывает, как алгебра помогает решать повседневные задачи.
</a:t>
            </a:r>
            <a:endParaRPr lang="en-US" sz="1330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легко показать тетрадь, ручку и ценники, чтобы связать уравнение с реальной покупкой. Это делает задачу понятной и помогает увидеть, что неизвестное число можно найти по условию.
</a:t>
            </a:r>
            <a:endParaRPr lang="en-US" sz="138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уравнение по условию задачи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подходит для задач на цену, возраст, расстояние, скорость и количество предметов.
</a:t>
            </a:r>
            <a:endParaRPr lang="en-US" sz="148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получается, если коэффициент при переменной не равен нулю, поэтому уравнение можно свести к единственному значению x.
</a:t>
            </a:r>
            <a:pPr algn="ctr" indent="0" marL="0">
              <a:lnSpc>
                <a:spcPct val="100000"/>
              </a:lnSpc>
              <a:buNone/>
            </a:pPr>
            <a:r>
              <a:rPr lang="en-US" sz="2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линейных уравнений ax+b=c
</a:t>
            </a:r>
            <a:endParaRPr lang="en-US" sz="3218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ненулевым коэффициентом приводит к одному ответу, потому что все преобразования сохраняют равенство и не создают новых значений переменной.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959" y="1441511"/>
            <a:ext cx="394425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2100" y="1486976"/>
            <a:ext cx="543900" cy="435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9846" y="1441586"/>
            <a:ext cx="460162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корня уравнения с координатной прямой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6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уравнения можно отметить на координатной прямой как конкретную точку. Это показывает, что ответ — не просто число, а его точное положение среди других чисел.
</a:t>
            </a:r>
            <a:endParaRPr lang="en-US" sz="1663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уравнение решено, найденное число можно сравнить с нулём, положительными и отрицательными числами. Так легче понять, где именно расположен корень и как он выглядит на прямой.
</a:t>
            </a:r>
            <a:endParaRPr lang="en-US" sz="1547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вправо и влево
</a:t>
            </a:r>
            <a:pPr algn="l" indent="0" marL="0">
              <a:lnSpc>
                <a:spcPct val="100000"/>
              </a:lnSpc>
              <a:buNone/>
            </a:pPr>
            <a:r>
              <a:rPr lang="en-US" sz="15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корень положительный, он находится правее нуля; если отрицательный — левее. Такая схема помогает быстрее читать ответы и уверенно работать с координатной прямой.
</a:t>
            </a:r>
            <a:endParaRPr lang="en-US" sz="159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теме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уравнения могут приводить к одинаковому корню, если после преобразований получается одно и то же значение переменной. Это полезно для проверки понимания алгоритма решения.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тренировочные уравнения для 7 класса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простые уравнения с одним неизвестным. Они помогают быстро потренировать основные приёмы решения и увидеть повторяющиеся корни.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одной переменной помогает находить неизвестное число по известным данным. Если действовать по алгоритму и обязательно проверять ответ, решение становится понятным и надёжным.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2026-05-29T10:57:49Z</dcterms:created>
  <dcterms:modified xsi:type="dcterms:W3CDTF">2026-05-29T10:57:49Z</dcterms:modified>
</cp:coreProperties>
</file>