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уровень: общая характеристика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основа жизни: молекулы, их строение, превращения и функции.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0284" y="0"/>
            <a:ext cx="39513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молекулярный уровень важен для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молекулы задают свойства клетки, ткани и органа. Понимая их строение и превращения, можно объяснить наследственность, обмен веществ, фотосинтез, дыхание и синтез белка — то есть основные проявления жизни.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строится прежде всего из углерода, водорода, кислорода, азота, фосфора и серы. Эти элементы образуют разнообразные молекулы, лежащие в основе клеточных структур и биохимических процессов.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основную часть массы клетки и служит средой, в которой растворяются вещества. Она обеспечивает перенос молекул, участвует в реакциях и поддерживает внутреннее равновесие.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Na+, K+, Ca2+, Mg2+ и Cl− нужны для осмотического баланса, возбуждения клеток и работы многих ферментов. Их небольшое количество оказывает заметное влияние на жизнедеятельность.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липиды, углеводы и нуклеиновые кислоты составляют функциональную основу клетки. Именно они обеспечивают рост, энергообмен, хранение информации и выполнение специализированных функций.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воды и солей, клетка содержит газы и другие неорганические соединения. Они поддерживают химическую среду, без которой невозможны устойчивость и нормальная работа живой системы.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химических связей в биомолекулах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Ковалентный 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Ковалентные связи объединяют атомы в устойчивую молекулу и определяют её состав. Благодаря им биополимеры сохраняют заданную последовательность звеньев и могут выполнять строго определённые функции.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 сравнительно слабы, но многочисленны, поэтому заметно стабилизируют структуру ДНК и белков. Они помогают молекулам сохранять форму и взаимодействовать с другими веществами.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и гидрофобные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взаимодействия и гидрофобные эффекты влияют на пространственную укладку макромолекул. Именно они во многом определяют, как белок сворачивается и где располагаются его активные участки.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активность молекулы зависит от её пространственной конфигурации. Даже небольшое изменение структуры может ослабить или полностью изменить свойства вещества и его роль в клетке.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биомолекулы клетки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классов биомолекул, их строительных единиц и главных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класс биомолекул имеет собственные строительные звенья и особую роль: одни обеспечивают энергию, другие — структуру, регуляцию и наследственность.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молекулярный уровень организации живой материи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веществ в клетке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вода формирует основную среду клетки, а остальные вещества распределяются значительно менее равномерно.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доля отдельных веществ не снижает их значения: именно они задают функции, тогда как вода обеспечивает общий объём и условия реакции.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веществ в клетке по школьному курсу биологии; значения условные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универсальная среда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Полярное строение воды позволяет ей притягивать ионы и многие полярные молекулы. Поэтому вода служит универсальным растворителем и создаёт среду для большинства клеточных реакций.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Теплоёмкость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сглаживает колебания температуры внутри клетки и организма. Это особенно важно для сохранения стабильной работы ферментов и других белковых молекул.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входит в состав внутренней среды, крови, лимфы и клеточного содержимого. Она переносит вещества, участвует в распределении растворённых соединений и поддерживает обмен между структурами организма.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реакциях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 гидролиза, фотосинтеза и многих этапов обмена веществ. Без неё большинство биохимических реакций не могло бы протекать с нужной скоростью и направленностью.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7164" y="428102"/>
            <a:ext cx="4215737" cy="1140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371476" y="375657"/>
            <a:ext cx="4200524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строение и свойства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построены из 20 стандартных аминокислот, соединённых пептидными связями. Разнообразие их сочетаний создаёт огромное число молекул с разными свойствами и функциями.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аминокислот образует первичную структуру белка. Она задаёт дальнейшее сворачивание молекулы и во многом определяет её будущую биологическую роль.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Вторичная, третичная и четвертичная структуры отражают более сложную пространственную организацию белка. Эти уровни обеспечивают устойчивую форму и возможность взаимодействия с другими молекулами.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и 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незначительное изменение пространственной конфигурации может нарушить работу белка. Поэтому для клетки критически важно сохранять правильное сворачивание молекулы.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белки работают как ферменты, но также выполняют строительную, транспортную, двигательную, регуляторную и защитную функции. Их значение выходит далеко за рамки одной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в организме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белки работают совместно: одни ускоряют реакции, другие обеспечивают форму, перенос веществ, защиту и координацию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ферментативных белков подчёркивает, что именно они поддерживают интенсивность обмена веществ и согласованность клеточной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функций белков по школьному курсу биологии; значения условные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кДж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приблизительная энергия, высвобождаемая при распаде 1 г углеводов.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объясняет, почему углеводы быстро включаются в обмен веществ и часто служат первым доступным источником энергии для клетки.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энергетическая ценность углеводов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 строении, растворимости, энергетической ценности и функциях углеводов и липидов. Она помогает понять, почему эти вещества по-разному участвуют в обмене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быстрее включаются в обмен и служат оперативным источником энергии, а липиды обеспечивают более ёмкий и долговременный запас и входят в состав мембран.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биологии о органических веществах клетки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углеводов и липидов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наследственной информации в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 реализации генетической информации: от ДНК до белка и признаков организма.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и генетический код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триплетный, универсальный и вырожденный. Благодаря этому последовательность нуклеотидов однозначно задаёт аминокислотную последовательность белка у большинства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оснований А–Т и Г–Ц обеспечивает точное копирование ДНК и делает передачу наследственной информации надёжной. Нарушение этого принципа может привести к ошибкам в наследовании.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ДНК и РНК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ДНК содержится дезоксирибоза, а в РНК — рибоза. Эти различия связаны с разной устойчивостью молекул и их ролью: ДНК хранит информацию, а РНК участвует в её реализации.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 РНК относятся к нуклеиновым кислотам и построены из нуклеотидов. Каждый нуклеотид включает сахар, фосфатную группу и азотистое основание, что определяет их химические свойства.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и перенос энергии в клетке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постоянно синтезируется в ходе клеточного дыхания и быстро расходуется, поэтому её запас невелик. Клетка поддерживает энергетический баланс за счёт непрерывного обновления молекул.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отщеплении одного фосфатного остатка образуется АДФ и высвобождается энергия, необходимая для синтеза веществ, движения клеток и активного транспорта через мембраны.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АТФ состоит из аденина, рибозы и трёх остатков фосфорной кислоты. Такое строение делает её удобной формой кратковременного хранения энергии.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переносчик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главным «энергетическим посредником» клетки. Она накапливает энергию в химических связях и быстро отдаёт её там, где происходят жизненно важные процессы.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органических веществ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энергетической ценности объясняет, почему жиры особенно важны как запасное вещество, а углеводы чаще используются при быстром расходе 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наиболее энергоёмки, а белки и углеводы дают примерно одинаковое количество энергии; при этом углеводы обычно служат более оперативным источником.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расчёт энергетической ценности органических веществ: белки и углеводы — около 17 кДж/г, жиры — около 38 кДж/г
</a:t>
            </a:r>
            <a:endParaRPr lang="en-US" sz="975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 биологические катализаторы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позволяют проводить реакции при обычных условиях, без высоких температур и давления. Это делает обмен веществ экономичным, точным и управляемым.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зависит от температуры, pH и концентрации веществ. При неблагоприятных условиях белок меняет форму, и скорость реакции заметно падает.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только на определённый субстрат. Такая специфичность связана с формой активного центра, который подходит к молекуле реагента, как ключ к замку.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 — это белки, которые ускоряют химические реакции в клетке, не расходуясь в процессе. Без них обмен веществ протекал бы слишком медленно для поддержания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активности ферментов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температура, pH, кофакторы и ингибиторы изменяют скорость ферментативных реакций.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молекул с функцией клетки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белка определяет его свойства и устойчивость. Даже небольшое изменение свёртывания может лишить молекулу активности и нарушить работу клетки.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хранилище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 обеспечивает надёжное хранение и передачу наследственной информации. Комплементарность оснований делает копирование последовательности точным.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и 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образуют основу клеточных мембран и создают избирательный барьер между внутренней средой клетки и внешней средой, регулируя обмен веществ.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и 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строении молекул отражаются на функциях органов и тканей. На молекулярном уровне такие изменения могут проявляться наследственными заболеваниями и нарушениями обмена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молекулярного уровня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систематизирует основные термины темы и помогает быстро соотнести понятие с его ролью в клетке.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понятия описывают строение, свойства и превращения веществ; понимание этих терминов необходимо для объяснения обмена веществ, наследственности и работы ферментов.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«Молекулярный уровень организации живой материи»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 —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молекулярном уровне раскрываются состав клетки, механизмы наследственности и пути превращения энергии. Именно здесь соединяются химия, биология и объяснение жизненных процессов организма.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2026-06-01T16:38:15Z</dcterms:created>
  <dcterms:modified xsi:type="dcterms:W3CDTF">2026-06-01T16:38:15Z</dcterms:modified>
</cp:coreProperties>
</file>