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учит, объединяет и помогает находить свои опоры каждый день.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ежедневная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это не только уроки. Здесь есть правила, общение, выбор занятий и пространство, где важно учиться договариваться, планировать и не бояться пробовать.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день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задаёт тон всему дню: подъём, сборы и дорога в школу помогают вовремя включиться в учебный ритм и не спешить в начале занятий.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уроков важно переключаться между видами работы: слушать объяснение, отвечать, писать, обсуждать и выполнять задания в тетради или устно.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между уроками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дают время отдохнуть, пообщаться, перейти в другой кабинет и подготовить всё к следующему уроку без лишней суеты.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день продолжается домашними заданиями, повторением материала и делами по интересам, если заранее оставить на это силы и 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смена активности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помогает не уставать слишком быстро и легче переключаться между делами.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нагрузка приходится на уроки, поэтому перемены и вечерний отдых особенно важны для 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учебного дня по материалам презентации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переходят в нужный кабинет, соблюдая личное пространство, не торопясь и не создавая помех другим.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звонком стоит приготовить учебники, тетради и пенал, чтобы начать следующий урок без задержки и лишнего поиска вещей.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начинается с короткой паузы: можно отдохнуть, спокойно поговорить с друзьями и собрать силы для следующего урока.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между уроками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Своими вещами тоже нужно пользоваться аккуратно: не бросать рюкзак, не размахивать предметами и следить, чтобы они не мешали другим.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здании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важно двигаться спокойно: не бегать по коридорам, держаться правой стороны и осторожно подниматься по лестнице.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сложный или рядом есть опасные участки, полезно идти со взрослым или договориться о сопровождении.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 и 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в школу лучше идти знакомым маршрутом, переходить улицу только в положенном месте и заранее обращать внимание на сигналы светофора.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школе и по дороге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всем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несложны, но именно они помогают урокам проходить без лишних остановок и раздражения.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и стабильнее правила, тем спокойнее работает класс и тем меньше времени уходит на организационные паузы.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школьного поведения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уважение в классе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по-настоящему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важно не меньше, чем умение говорить. Если дать другому закончить мысль, легче понять его позицию и избежать лишних споров.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классе здороваются, благодарят и говорят спокойно, атмосфера становится дружелюбнее. Простые вежливые слова помогают чувствовать себя частью коллектива.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может быть очень простой: подсказать домашнее задание, одолжить ручку, объяснить задание ещё раз. Такие мелочи укрепляют доверие.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случаются у всех, поэтому насмешки делают отношения хуже. Спокойный разговор и уважение помогают сохранить достоинство каждого ученика.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решаются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споре в классе или на перемене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учебного взаимодействия помогают двигаться вперёд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школьной работы — учитель, ученик и класс — вместе делают уроки понятнее.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готовиться к учёбе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коротко проверьте, что уже сделано, и подготовьте всё к следующему дню. Спокойная вечерняя проверка экономит время утром и снижает риск забыть важное.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Разбейте домашнюю работу на небольшие части и ставьте промежуточные отметки. Когда объём виден по шагам, начинать легче, а усталость появляется позже.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Потренироваться на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решайте задания разного типа: простые примеры, задания на применение и несколько похожих вариантов. Это укрепляет уверенность и показывает, где ещё нужны тренировка и внимание.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пролистайте темы и выделите главное: формулы, правила, даты, определения. Такой обзор помогает вспомнить материал целиком и понять, что требует повторения.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часть прогресса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не получается, лучше сразу спросить учителя, одноклассника или родителей. Своевременный вопрос экономит время и не даёт маленькому затруднению превратиться в большую проблему.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или шаг всё ещё неясны, запишите короткий вопрос в тетрадь или на листок. Такая заметка помогает вернуться к трудному месту без лишней путаницы.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и 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переписать сложное место аккуратно и решить похожее задание ещё раз. Повторение на близком примере помогает закрепить способ решения и не повторять ту же неточность.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 не только то, что сделано неверно, но и то, что уже удалось понять. Если спокойно найти причину, исправление становится полезной частью обучения, а не поводом для тревоги.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идут в кружок робототехники, на шахматы или в театральную студию. Здесь можно попробовать новое дело без страха ошибиться и узнать, что действительно интересно.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сцене хорошо видно, как разные таланты собираются вместе. Одни поют, другие оформляют зал, третьи помогают за кулисами, и каждый чувствует себя нужным.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Секция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секция часто становится местом, где важно не только победить, но и научиться работать вместе. Тренировки учат терпению, дисциплине и поддержке товарищей в общем деле.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Внеклассная жизнь школы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и 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школьное мероприятие проходит от замысла до результата.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платформы и задания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помогают быстро видеть домашние задания, сроки и объявления, если проверять их регулярно и не откладывать просмотр на последний момент.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дневник и задания: именно они помогают не пропускать сроки и держать учебный день под контролем.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 основе типичных функций школьных цифровых сервисов.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пользоваться цифровыми сервисами спокойно и безопасно. В классе они особенно важны, потому что влияют и на общение, и на доверие между учениками.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важны вежливость, согласие и проверка информации: именно они снижают риск конфликтов и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цифрового поведения в школе.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дисциплина и этика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15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105694"/>
            <a:ext cx="517045" cy="4136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082714"/>
            <a:ext cx="517045" cy="45959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Включайся в дело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хотя бы в одном школьном деле делает день живее и интереснее. Это может быть кружок, проект, помощь классу или подготовка к мероприятию.
</a:t>
            </a:r>
            <a:endParaRPr lang="en-US" sz="1111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день помогает не теряться между уроками, домашними заданиями и делами после школы. Когда важные задачи записаны заранее, силы расходуются спокойнее и ровнее.
</a:t>
            </a:r>
            <a:endParaRPr lang="en-US" sz="1051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 смело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учиться быстрее, чем долгое молчание. Если что-то непонятно, лучше уточнить сразу, чем потом тратить время на повторное исправление.
</a:t>
            </a:r>
            <a:endParaRPr lang="en-US" sz="1039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силы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 напрямую влияют на внимание, память и настроение. Когда организм успевает восстановиться, учёба идёт легче и без лишнего напряжения.
</a:t>
            </a:r>
            <a:endParaRPr lang="en-US" sz="1127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успех заслуживает внимания: аккуратная тетрадь, выученное правило или вовремя сделанное задание. Замечая прогресс, ученик увереннее идёт дальше.
</a:t>
            </a:r>
            <a:endParaRPr lang="en-US" sz="1043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к комфортной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перед школой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вечером рюкзак помогает избежать утренней спешки и делает начало дня заметно спокойнее.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простые проверки уже снижают риск спешки и помогают начать день собранно.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чеклист школьного утра.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полезный шаг в день уже меняет школьный опыт.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небольшой полезный шаг в день — спросить, помочь, подготовиться или исправить ошибку — уже заметно улучшает школьный опыт и делает привычки прочнее.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вывод по теме презентации.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пространство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местом роста, когда в ней есть план, уважение, вопросы и участие. Даже маленькие привычки — вовремя собранный рюкзак, спокойный разговор, отдых после уроков — делают день увереннее и добрее.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2026-07-25T20:30:15Z</dcterms:created>
  <dcterms:modified xsi:type="dcterms:W3CDTF">2026-07-25T20:30:15Z</dcterms:modified>
</cp:coreProperties>
</file>