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беспорядок, энтропия, информация в естествознании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понятия помогают объяснить, почему мир одновременно «собирается» и «рассыпается»: порядок, беспорядок, энтропия, информация.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сходятся термодинамика и молекулярные процессы, основы теории информации, биология клетки и генетика. XIX век — необратимость и тепловые явления, XX век — измерение информации у Шеннона. Сегодня связь и биоинженерия опираются на те же идеи вероятности и выбора.
</a:t>
            </a:r>
            <a:endParaRPr lang="en-US" sz="1215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11 класса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порядок в системе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— это регулярная организация элементов: повторяемость структуры и предсказуемость «что за чем идет». Кристаллическая решётка соли или льда показывает, как одинаковые правила повторяются во всём объёме.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коде порядок виден как последовательность одинаковых символов, а в тканях — как строгая пространственная раскладка клеток. При росте порядка свобода движения уменьшается, и система «сужает» допустимые состояния.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те же, упорядоченной системе доступно меньше вариантов расположений элементов, чем хаотически устроенной. Поэтому порядок всегда связан с ограничением конфигураций и уменьшением разнообразия микросостояний.
</a:t>
            </a:r>
            <a:endParaRPr lang="en-US" sz="1198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Беспорядок означает, что при одних и тех же внешних условиях система может находиться во множестве допустимых вариантов размещения и поведения частиц. Именно поэтому движение кажется случайным.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представить: перемешивание газов, растворение красителя в воде, рассеивание тепла, случайное расположение предметов в комнате. В каждом случае заранее точно описать каждую частицу невозможно.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«хаос» и научный беспорядок — не одно и то же. В естествознании беспорядок описывают статистически: как вероятности разных микросостояний, а не как точное положение каждой частицы.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беспорядок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Больцмана и смысл W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S в статистической физике связана с числом микросостояний W: S = k ln W. При одинаковых внешних условиях чем больше доступных внутренних вариантов, тем выше энтропия и тем труднее описать систему детально.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состояние снаружи может быть разным внутри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макроскопическое и микроскопическое: состояния, которые «выглядят одинаково» (например, температура и давление), могут иметь разную внутреннюю структуру. Поэтому степень упорядоченности различается, даже если наблюдателю трудно это заметить.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как мера числа микросостояний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свободы движения частиц растёт число способов их распределения, поэтому энтропия качественно увеличивается от кристалла к смеси газов.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общий принцип: чем больше конфигураций совместимо с заданными условиями, тем выше энтропия и тем меньше предсказуемость точного микросостояния.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иллюстрация по общей зависимости энтропии от числа микросостояний; точные численные значения зависят от конкретной модели и условий.
</a:t>
            </a:r>
            <a:endParaRPr lang="en-US" sz="75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энтропия при переходе от порядка к смешению
</a:t>
            </a:r>
            <a:endParaRPr lang="en-US" sz="29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замкнутой системе энтропия не убывает самопроизвольно: процессы «в одну сторону» становятся закономерными. Это отличает реальные преобразования энергии от идеальных обратимых схем.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переходит от более тёплого тела к более холодному, а не наоборот. Такой направленный характер наблюдается в повседневных ситуациях — от остывания чашки до нагрева в комнате.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объясняет необратимость: разбитое стекло не собирается само, а смешанные вещества не разделяются без внешнего воздействия. Самопроизвольное возвращение к исходному упорядоченному состоянию практически недостижимо.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реальное преобразование энергии сопровождается рассеянием и ростом энтропии окружающей среды. Поэтому «самоорганизация» локально возможна лишь на фоне общего увеличения беспорядка вне системы.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термодинамики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необратимость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направленности процессов: рост числа доступных микросостояний и невозможность полного возврата.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теории Шеннона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Шеннона информация измеряет уменьшение неопределённости: сообщение тем информативнее, чем менее предсказуемо событие. Фраза «случилось то, чего ожидать не стоило» даёт больше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варианты равновероятны, используют формулу H = -Σp log2 p. Единица измерения — бит, то есть информация, связанная с выбором между двумя равновероятными альтернативами.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речь идёт не о «содержательности» текста, а о статистических характеристиках множества исходов. Различия между вероятностями определяют, насколько сообщение проясняет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величины связаны с неопределённостью, но описывают её в разных контекстах — физическом и информационном.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Больцмана описывает статистику состояний в физике, а Шеннона — неопределённость выбора в сообщениях. Объединяет их роль вероятностей и измерение «скольких вариантов» имеется в системе.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стандартным определениям энтропии в статистической физике и теории информации (Больцман, Шеннон).
</a:t>
            </a:r>
            <a:endParaRPr lang="en-US" sz="935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и информация: сравнение основных величин
</a:t>
            </a:r>
            <a:endParaRPr lang="en-US" sz="2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Смартфон: сообщение, которое «закрывает» неопределённость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сигнал может означать разное — пока вы не узнаете контекст. Когда смартфон показывает уведомление, он передаёт закодированный текст, и вероятность догадок сужается. Чем точнее распознаётся смысл и чем разнообразнее набор возможных сообщений, тем больше информационная ёмкость.
</a:t>
            </a:r>
            <a:endParaRPr lang="en-US" sz="84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знак: символ вместо долгих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работает как компактный язык: форма и пиктограмма задают строго ограниченный набор интерпретаций. Водителю не нужно «угадывать» — знак уменьшает неопределённость сразу. Если бы возможных значений было больше и они были ближе друг к другу, информации в одном знаке стало бы меньше.
</a:t>
            </a:r>
            <a:endParaRPr lang="en-US" sz="848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школьный учебник: разные носители — общая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информация хранится не в тексте, а в последовательности нуклеотидов A, T, G и C, то есть в упорядоченном ряде символов. В учебнике — в словах и изображениях. В обоих случаях смысл появляется из правил чтения: чем меньше предсказуемость очередного символа, тем выше «ценность» набора данных.
</a:t>
            </a:r>
            <a:endParaRPr lang="en-US" sz="84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информации в жизни и технике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3,2 миллиарда
</a:t>
            </a:r>
            <a:endParaRPr lang="en-US" sz="3918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включает около 3,2 миллиарда пар нуклеотидов; информационная роль принадлежит их порядку, а не просто присутствию букв A, T, G и C.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геноме человека именно последовательность определяет работу клеток и направление развития организма.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учебно-научное описание: сведения о размере генома человека (например, сводные данные в источниках типа NCBI/Encyclopaedia Britannica, общепринятое число «≈3,2 млрд пар нуклеотидов»).
</a:t>
            </a:r>
            <a:endParaRPr lang="en-US" sz="523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Заметьте: список «упорядочивающих» процессов короче, но это не правило природы, а акцент на том, что локальное упорядочение часто требует внешних затрат.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групп подводит к общему выводу: когда локальный порядок растёт, статистическая неопределённость где-то рядом тоже должна увеличиваться — в окружающей среде или в «сопутствующих» превращениях.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составлены из примеров, перечисленных в тексте слайда (кристаллизация, сборка молекул, сжатие — 3; горение, трение, диффузия, перемешивание — 4).
</a:t>
            </a:r>
            <a:endParaRPr lang="en-US" sz="728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порядок создаётся, а где разрушается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600" y="3167775"/>
            <a:ext cx="1914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и поддержание внутреннего порядка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использует энергию химических веществ и кислорода, чтобы поддерживать работающие структуры клетки. Это не «магия», а непрерывный поток вещества и энергии, удерживающий внутреннюю организацию.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режим и ферменты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температура тела и состав крови поддерживаются за счёт энергетических затрат. Ферменты сохраняют эффективную работу только в «правильных» условиях, которые нужно постоянно удерживать.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растёт локально, энтропия — в целом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внутри организма уменьшается локальная неопределённость, суммарная энтропия системы «организм + среда» возрастает. Поэтому жизнь — это устойчивое неравновесие, а не изолированная «машина».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обмен продуктами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фотосинтез переводит энергию света в химическую форму, а затем включается обмен веществ. У всех организмов продукты обмена выводятся наружу, и тем самым поддерживается динамический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сигнала к знанию и действию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обработки информации: наблюдение, распознавание, сопоставление и принятие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канал передачи вносит искажения: в речи это фоновый шум, в связи — электромагнитные помехи, на записи — дефекты носителя, при зрительном восприятии — плохая видимость.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сигналов теряется или искажается, растёт вероятность неверной интерпретации. Поэтому полезно иметь избыточность: повторять ключевые фрагменты или добавлять элементы, которые помогают распознать ошибку.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Избыточность языка работает даже «без кода»: знакомые формулировки подсказывают контекст, а ожидания сглаживают случайные искажения. В технике аналогом служат коды с проверкой ошибок.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шума, тем больше доля утраченной информационной структуры. В результате сообщение либо частично теряется, либо приходится полагаться на догадку, что и увеличивает риск ошибки.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помехи и избыточность сообщения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вычислениях энтропию используют как меру случайности и потенциальной «трудности» сжатия или предсказания. Сжатие уменьшает повторяемость, а шифрование — статистическую узнаваемость.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типичную логику: чем меньше предсказуемость для постороннего наблюдателя, тем выше энтропия. При этом смысл может сохраняться (в сжатии), а может быть скрыт (в шифровании).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пояснение по типовым режимам данных в информатике (исходные, сжатые и зашифрованные файлы); численные уровни 1–3 заданы как качественная шкала из описания слайда.
</a:t>
            </a:r>
            <a:endParaRPr lang="en-US" sz="609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в цифровой среде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ящик, где красные и синие шарики сначала разложены в упорядоченном виде: их расположение можно описать одной фразой. В перемешанном состоянии ту же картину уже нельзя «сжать» словами — нужно вероятностное описание.
</a:t>
            </a:r>
            <a:endParaRPr lang="en-US" sz="1124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шарики перемешивают, возрастает число возможных конфигураций, и точное предсказание положения каждого шарика становится практически невозможным. Этот переход помогает связать порядок и беспорядок с ростом числа доступных микросостояний.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Мысленный эксперимент с шариками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1408" y="1771425"/>
            <a:ext cx="3759584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порядок, беспорядок, энтропия и информация связаны через вероятность и возможность выбора между состояниями, но применяются к разным задачам.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контексты (физика, биология, техника), все четыре понятия описывают, как структура и вероятность меняют предсказуемость и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определений и примеров, сформулированных в логике темы «Порядок, беспорядок, энтропия, информация».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связи между понятиями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логика для разных миров: от молекул до данных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беспорядок, энтропия и информация — это разные «оптики» для описания структуры и предсказуемости состояния. В физике они связываются с микросостояниями и необратимостью, в биологии — с ДНК, в технике — с кодированием и хранением.
</a:t>
            </a:r>
            <a:endParaRPr lang="en-US" sz="12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2026-05-14T08:22:31Z</dcterms:created>
  <dcterms:modified xsi:type="dcterms:W3CDTF">2026-05-14T08:22:31Z</dcterms:modified>
</cp:coreProperties>
</file>