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Закономерности наследования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наследственные признаки передаются от родителей к потомству.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и открытия Менделя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Грегор Мендель определил основные закономерности наследования на примере гороха. Его открытия, дополненные трудами Моргана и Вавилова, стали базой для генетики как науки.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как носители наследственной информации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— участки ДНК, задающие структуру и функции организма. Они определяют признаки, передаваемые от родителей детям, обеспечивая уникальность каждого индивида.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гены?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позволяет объяснить сходство между поколениями, а также появление новых вариантов признаков, важных для адаптации и эволюции.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наследственности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организм получает по половине генов от матери и отца. Это сочетание формирует фенотип и влияет на разнообразие признаков у потомства.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Наследуемый набор генов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Аллели: варианты одного гена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— разные формы одного гена, определяющие вариации одного признака, например цвет глаз или волос.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формируется парой аллелей — по одной от каждого из родителей, что создаёт наследственную вариативность.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всегда при наличии, подавляя рецессивный, который проявляется только при отсутствии доминантного.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 и гетерозиготы в наследовании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 имеют две одинаковые версии гена, например AA или aa, что обеспечивает проявление чистого признака, будь он доминантным или рецессивным.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Гомозиготы: одинаковые аллели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гомозиготы или гетерозиготы влияет на фенотип, объясняя, почему у потомства могут проявляться разные вариации признаков.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проявление признаков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Гетерозиготы обладают двумя разными аллелями, например Aa, где доминантный аллель обычно определяет проявление признака.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Гетерозиготы: разные аллели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признаков при моногибридном скрещивании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классическое правило Менделя о преобладании доминантного признака в потомстве.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соотношение 3:1 встречается часто и служит основой для понимания наследственных закономерностей.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Грегора Менделя, 1865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Менделя: единообразие гибридов F1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скрестить два гомозиготных организма с разными признаками, первое поколение будет однородным.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гибриды F1 в таких опытах проявляют только доминантный признак, рецессивный не проявляется.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подтверждает уверенность в предсказании наследуемых признаков первого поколения.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открытие стало фундаментальным принципом генетики и помогло понять механизм передачи наследственности.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Менделя: закон расщепления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Гибриды первого поколения взаимно скрещивают друг с другом для получения последующего поколения.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F1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демонстрируют, что признаки наследуются независимо, но расщепляются по определённым закономерностям.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потомства распределяются по схеме 1:2:1, где две третьи являются гетерозиготными.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соотношение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поколение содержит как доминантные, так и рецессивные признаки в соотношении около 3:1.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F2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Менделя: независимость наследования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находящиеся на разных хромосомах, наследуются независимо друг от друга, формируя разнообразные сочетания признаков.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наследование — ключевой механизм эволюции, обеспечивающий адаптивность видов к изменяющейся среде.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явление увеличивает генетическое разнообразие и способствует развитию новых комбинаций в популяциях.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9843" y="1145300"/>
            <a:ext cx="6404415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7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 фенотипы при скрещивании: примеры
</a:t>
            </a:r>
            <a:endParaRPr lang="en-US" sz="2607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иллюстрирует, как родители с разными генотипами передают признаки потомству, и как это влияет на внешний вид.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комбинации аллелей родителей определяют спектр признаков у потомков.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9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Моногибридное скрещивание на примере гороха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гороха с жёлтыми и зелёными семенами все растения первого поколения (F1) имели жёлтые семена, демонстрируя доминирование этого признака.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(F2) примерно 75% растений имели жёлтые семена, а 25% — зелёные, подтверждая закон расщепления Менделя и наследование доминантного и рецессивного аллелей.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генов существует более двух аллелей — так называемый множественный аллелизм. Примером служит ген групп крови, представленный тремя основными аллелями.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аллеи, контролирующие группы крови человека, способствуют значительному генетическому разнообразию населения.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генетике человека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крови человека и генетика: практический пример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крови определяется сочетанием аллелей IA, IB и i. Каждый человек может иметь одну из четырёх групп: A, B, AB или 0. Это влияет на совместимость при переливании крови и донорстве.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генотипа на группу крови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групп крови помогает определить отцовство и выявить риски переливания несовместимой крови. Группы крови используются в трансплантологии и лечении заболеваний.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групп крови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Кодоминантность и неполное доминирование: особенности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Кодоминантность означает совместное проявление обоих аллелей, например, у группы крови AB одновременно выражаются аллели IA и IB.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варианты наследования расширяют разнообразие признаков и демонстрируют, что наследование не всегда соответствует классической доминантно-рецессивной модели.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встречается, когда гетерозиготы имеют промежуточный признак; пример — розовые цветки у ночной красавицы между красным и белым окрасом.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и хромосомные особенности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Сцепленное наследование происходит, когда гены расположены близко на одной хромосоме и передаются вместе потомству.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дрозофилы цвет глаз и форма крыла часто наследуются совместно из-за близости генов в хромосоме.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во время мейоза может разрывать сцепление и создавать новые комбинации генов, увеличивая генетическое разнообразие.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сцепления генов помогает в генетическом картировании и изучении наследственных заболеваний.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39909"/>
            <a:ext cx="4335300" cy="15364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наследственные заболевания и типы наследования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заболеваний, их тип наследования и соответствующие аллели показывают разнообразие генетических механизмов влияния на здоровье.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наследования определяет особенности проявления и передачи заболеваний в семьях.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по генетике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доминантных и рецессивных признаков у человека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встречаются значительно чаще, чем рецессивные, что связано с распространённостью соответствующих аллелей в популяции.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признаки с доминирующими аллелями доминируют в фенотипе большинства людей, обеспечивая разнообразие внешних характеристик.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популяций, 2021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генетики и наследования в реальной жизни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выявлять наследственные болезни и разрабатывать методы их профилактики, улучшая качество жизни и здоровье.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знания способствуют развитию персонализированной медицины и учитывают биоэтические аспекты технологий.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генетических закономерностей важно для селекции растений и животных с целью повышения урожайности и продуктивности.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генетических исследований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Методы, такие как ПЦР и секвенирование ДНК, позволяют быстро и точно идентифицировать мутации и анализировать генетический материал.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Микрочипы и генетические тесты применяются для диагностики заболеваний, определения родства и прогнозирования наследственных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наследования: ключ к современным биологическим наукам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наследования лежат в основе понимания передаче признаков и развития биологии, медицины и генной инженерии, влияя на здоровье и прогресс человечества.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2026-05-09T04:39:41Z</dcterms:created>
  <dcterms:modified xsi:type="dcterms:W3CDTF">2026-05-09T04:39:41Z</dcterms:modified>
</cp:coreProperties>
</file>