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Languages: как люди изучают и используют английский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общаться, учиться, путешествовать и понимать 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говорить о языках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уроках: он встречается в играх, фильмах, песнях, сайтах и повседневных инструкциях. Уже сейчас он помогает знакомиться, задавать вопросы и узнавать о других странах.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язык и из чего он состоит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строится из слов, которые помогают называть предметы, действия и чувства. Без слов нельзя передать ни информацию, ни отношение к тому, о чём говорит человек.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5" y="2494073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 не менее важно, чем его написание. В английском есть звуки, которых нет в русском, поэтому нужно учиться слышать разницу и повторять слова вслух.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3220142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показывает, как слова соединяются в предложение. В английском особенно важны порядок слов, формы глаголов и артикли, потому что они помогают понять смысл без ошибок.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3220142" y="24940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отличать вопрос, утверждение, удивление или вежливую просьбу. Одна и та же фраза может звучать по-разному в зависимости от цели разговора и собеседника.
</a:t>
            </a:r>
            <a:endParaRPr lang="en-US" sz="1122" dirty="0"/>
          </a:p>
        </p:txBody>
      </p:sp>
      <p:sp>
        <p:nvSpPr>
          <p:cNvPr id="14" name="Text 6"/>
          <p:cNvSpPr txBox="1"/>
          <p:nvPr/>
        </p:nvSpPr>
        <p:spPr>
          <a:xfrm>
            <a:off x="6130023" y="18915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 зависимости от того, с кем и зачем мы говорим. С друзьями речь может быть проще, а вежливое обращение и просьбы требуют более аккуратных выражений.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2673"/>
            <a:ext cx="4389600" cy="19559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языки чаще всего используют в мире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широко известных языков и их роль в разных регионах мира.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носителей и международная роль языка не всегда совпадают: английский особенно важен для общения между странами.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справка по мировым языкам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 — разные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английский звучит по-разному, хотя люди часто понимают друг друга без труда. Различия заметны в произношении, отдельных словах и написании, поэтому в учебных материалах встречаются оба варианта.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легко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может называться по-разному: colour и color, autumn и fall, underground и subway. Такие пары помогают увидеть, что язык развивается в разных странах по-своему, сохраняя общий смысл.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используют английский язык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часто встречается там, где нужно читать, слушать и быстро понимать информацию в разных форматах.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английский связан со школой и цифровой средой, но он нужен и для реального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90724"/>
            <a:ext cx="203100" cy="162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выражения, которые помогают начать разговор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 помогают начать разговор спокойно и дружелюбно. Эти слова подходят для встречи в классе, переписки и первого обращения к незнакомому человеку.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name is… удобно использовать, когда нужно представиться. После этой фразы легко продолжить диалог и спросить имя собеседника.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делах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показывает интерес к собеседнику и делает общение более живым. Такой вопрос часто встречается в начале коротких диалогов на уроке.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используют, когда хотят поблагодарить за помощь, ответ или вещь. Простая вежливость делает речь уважительной и понятной.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 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и Please нужны, чтобы звучать мягко и корректно. Эти слова помогают попросить о чём-то, исправить ошибку и сохранить доброжелательный тон.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знакомство на английском языке
</a:t>
            </a:r>
            <a:endParaRPr lang="en-US" sz="200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школьного диалога: от приветствия до прощания.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заметить различия в звучании, но не мешает понимать смысл: важнее ясная речь, правильные звуки и интонация.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вариантов английского языка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школьные варианты английского чаще всего сравнивают на уроках.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школе, дома и в интернете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и 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для чтения правил, выполнения упражнений и понимания инструкций. В школе он остаётся главным инструментом, с которого начинается регулярная практика языка.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сайтах, в приложениях и видеуроках часто встречаются английские слова и кнопки. Даже простые команды вроде search или login помогают быстрее ориентироваться в цифровом мире.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видео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субтитры и короткие ролики дают возможность слышать живую речь и запоминать новые слова. Так язык становится частью привычного досуга, а не только домашнего задания.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функции приложений и устройств названы по-английски: download, settings, search, login. Поэтому семиклассники встречают английский не только на уроке, но и каждый день.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школьники изучают английский язык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презентации; условная шкала без точных статистических данных.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английский нужен там, где важно быстро понять собеседника, текст или инструкцию. Это делает язык полезным и в классе, и вне школы.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практическое общение и цифровая среда; остальные причины тоже важны, потому что английский нужен в разных жизненных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английские слова и фразы эффективнее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 —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легче понять и запомнить, если увидеть его в предложении, диалоге или коротком тексте. Так сразу становится яснее, когда и как его употреблять.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 —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чтение вслух и прослушивание аудио помогают несколько раз встретить одно и то же слово. Повторение делает память более прочной и уверенной.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 — свои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составляет собственные предложения, слово начинает работать в речи. Такой шаг помогает не только запомнить перевод, но и освоить употребление.
</a:t>
            </a:r>
            <a:endParaRPr lang="en-US" sz="999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Дальше — регулярная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по 10–15 минут несколько раз в неделю обычно полезнее редких длинных уроков. Ошибки при этом нормальны: они показывают, что нужно повторить.
</a:t>
            </a:r>
            <a:endParaRPr lang="en-US" sz="9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школьной жизни используется английский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фразы в зависимости от ситуации: на уроке, на перемене, в переписке и при ответе у доски.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школьные ситуации требуют разных форм речи: где-то важна точность, а где-то — дружелюбие и краткость.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«Talking about languages».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в других языках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сфере техники и интернета английские слова часто становятся привычными без перевода: computer, internet, chat, blog. Так удобнее называть новые явления, которые быстро входят в повседневную жизнь.
</a:t>
            </a:r>
            <a:endParaRPr lang="en-US" sz="1176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моде заимствования тоже встречаются очень часто: футбол, скейтборд и другие слова легко узнаются в разных языках. Они помогают говорить о популярных увлечениях кратко и понятно.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влияют друг на 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показывают, что языки не существуют отдельно. Они постоянно обмениваются словами, и это особенно заметно в современном мире, где новости, техника и культура быстро распространяются.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заимствуют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появляется, когда в языке нет удобного короткого слова для нового предмета или действия. Тогда язык берёт готовое обозначение и приспосабливает его к своей системе.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 варианты английского языка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 — много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используется в Великобритании, США, Канаде, Австралии, Индии и других странах. В каждой стране язык звучит немного по-своему и отражает местные привычки речи.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называются по-разному: lift и elevator, flat и apartment. Такие пары помогают заметить, что один и тот же язык может иметь разные, но понятные варианты.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английского отличаются также звуками, ударением и интонацией. Слушатель не обязан говорить точно как носитель из конкретной страны, если речь остаётся ясной.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важнее похожести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вариантами английского обычно не мешают общению. Если контекст понятен, собеседники легко понимают друг друга, даже когда слова или произношение немного отличаются.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особенно нужен сегодня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презентации; условная шкала без точных статистических данных.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семиклассников самые заметные ситуации — учебные задания, онлайн-материалы и короткие видео с субтитрами. Именно там английский встречается чаще всего.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особенно важен в международных и цифровых сферах, где нужен один общий язык для понимания информации и 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короткому устному ответу на английском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ответа по теме: от понимания задания до устной тренировки.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помощники в изучении английского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кармане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смартфона ученик видит слово, транскрипцию, перевод и кнопку прослушивания. Онлайн-словарь помогает быстро проверить значение, но особенно полезен, когда нужно уточнить форму слова и правильное произношение.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переводчик не заменяет учебник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перевод удобен для быстрого просмотра текста, однако он не всегда точен в длинных предложениях и школьных сочинениях. Поэтому учебник и словарь остаются надёжной опорой, а цифровые сервисы лучше использовать как помощников.
</a:t>
            </a:r>
            <a:endParaRPr lang="en-US" sz="105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узнаются в разных языках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пишутся и звучат очень похоже в разных языках, поэтому их легко узнать даже без перевода.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помогают быстрее понимать текст и речь, а также показывают, как языки обмениваются лексикой в современном мире.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лексика, общеупотребительные заимствования.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открывают больше возможностей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 помогает учиться, путешествовать и общаться без границ. В 7 классе особенно важно видеть в английском не только предмет, но и полезный инструмент для настоящей жизни и будущих успехов.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2026-05-31T00:22:38Z</dcterms:created>
  <dcterms:modified xsi:type="dcterms:W3CDTF">2026-05-31T00:22:38Z</dcterms:modified>
</cp:coreProperties>
</file>