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управления роботами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«думает» по программе: он получает сигналы, обрабатывает их и выбирает действия безопасно.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информатика в теме роботов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в робототехнике отвечает на вопрос «как заставить робота действовать». Алгоритмы связывают датчики, программу и исполнительные механизмы, чтобы робот работал в меняющейся среде. Такие идеи развивались ещё до компьютеров и особенно заметны с 1960-х в промышленности.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система управления роботом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обычно включает датчики, контроллер, алгоритм, приводы и источник питания. Датчики измеряют расстояние, угол, скорость, температуру, препятствия и даже силу нажатия.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Контроллер принимает данные, сравнивает измерения с заданной целью и формирует команды. Затем они поступают моторам, сервоприводам или другим механизмам, которые физически меняют состояние робота.
</a:t>
            </a:r>
            <a:endParaRPr lang="en-US" sz="134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связующее звено между «что измерили» и «что сделать». Без корректного алгоритма робот не сможет превратить данные датчиков в точные, предсказуемые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робот снова измеряет результат, система понимает, насколько выбранное действие помогло, и корректирует следующий шаг.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управления роботом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цикл обратной связи делает поведение устойчивым: уменьшает ошибку, снижает колебания и помогает точнее попадать в цель.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обратной связи (без привязки к конкретным экспериментальным данным).
</a:t>
            </a:r>
            <a:endParaRPr lang="en-US" sz="9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как «органы чувств» робота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Камера, которая различает объекты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помогает роботу видеть предметы, линии и движение. Она собирает изображение, а затем программа распознаёт контуры и изменения на сцене. Так робот отличает, например, нужную деталь на конвейере от лишних предметов.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Гироскоп и энкодер: ориентация и пройденный путь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Гироскопы и акселерометры помогают определить наклон и поворот корпуса. Энкодеры считают обороты колёс, из-за чего робот точнее оценивает пройденный путь. В сумме эти данные улучшают движение даже при небольших неровностях.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Ультразвук: измерение расстояния до препятствия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Ультразвуковые датчики отправляют сигнал и измеряют время его возвращения. По этому времени робот понимает расстояние до стены или препятствия. Такой подход удобен там, где важна быстрая реакция и не нужны точные «картинки».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2010" y="1145300"/>
            <a:ext cx="472007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алгоритма зависит от того, что именно нужно обеспечить: точку, траекторию, стабильность или безопасное движение.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алгоритмы управления и их задачи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робот может выполнять разные задачи, но для каждой обычно подбирают свой подход управления: точность, устойчивость, безопасность или навигацию.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подходов из учебных курсов по робототехнике (без привязки к одному изданию).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Позиционное и траекторное управление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Траекторное управление задаёт не только конечный результат, но и то, как робот туда движется. Важно учитывать плавность и ограничения, чтобы движение не было рывками и не нарушало безопасность.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манипуляторах особенно значимы углы суставов и положение захвата: они определяют, куда попадёт инструмент в каждый момент. Для точности важны согласованные команды всем узлам.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Позиционное управление переводит механизм в конкретную точку или угол. Например, манипулятор должен повернуть захват так, чтобы точно оказаться над деталью в фиксированном месте.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мобильных роботов траекторный аспект проявляется на плоскости: координаты, повороты и траектория движения влияют на управляемость. Эти методы часто комбинируют, чтобы получить и точность, и контролируемый путь.
</a:t>
            </a:r>
            <a:endParaRPr lang="en-US" sz="12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Пропорциональная часть реагирует на текущую ошибку, интегральная учитывает накопление, а дифференциальная сглаживает быстрые изменения.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PID-регулятор и ошибка управления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настройка PID удачна, ошибка уменьшается плавно: система меньше колеблется и точнее удерживает заданное поведение робота.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принципа PID-регулирования (без привязки к конкретным измерениям).
</a:t>
            </a:r>
            <a:endParaRPr lang="en-US" sz="9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робот действует при появлении препятствия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типичном алгоритме реагирования по порогам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 старта к цели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строит путь так, чтобы добраться до цели, учитывая препятствия. Алгоритм перебирает варианты и выбирает такой маршрут, который лучше всего подходит к требованиям системы.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Учитывается время движения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критериев часто есть время: чем меньше участок пути или задержек, тем быстрее достижение цели. Поэтому алгоритмы комбинируют «как далеко» и «как быстро».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Сеточные карты и графы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рассчитать движение, используют сеточные карты и графы. Пространство разбивают на клетки, а связи между ними задают как рёбра графа для поиска подходящего пути.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 обязательный критерий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 учитывают занятые и свободные клетки, чтобы не планировать маршрут через опасные зоны. Так робот снижает риск столкновений, особенно в динамической среде.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 и карта местности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зрение: как робот «видит» и понимает мир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распознаёт предметы в движении
</a:t>
            </a:r>
            <a:endParaRPr lang="en-US" sz="131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фиксирует сцену, а программа выделяет объекты по цвету, форме и контурам. Робот может отличать похожие детали и реагировать сразу, пока всё движется по конвейеру. Так зрение превращается в понятные действия, а не просто в картинку.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разметка для точного ориентирования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зрение помогает находить людей, дорожную разметку и даже жесты. Например, по контрастным линиям робот понимает, где путь, а по положению объектов оценивает расстояние до них. В итоге роботу проще соблюдать маршрут и выполнять задачу аккуратно.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Реактивные решения обычно используют «быстрые» правила, а автономные — модели мира, карту и расчёт маршрутов.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Реактивное и автономное управление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неопределённости и вариантов в среде, тем сильнее выигрывает автономный подход, несмотря на более высокую вычислительную нагрузку.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робототехники (учебный обзор, без привязки к одной конкретной публикации).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54" y="1488200"/>
            <a:ext cx="3683685" cy="22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подбирают под среду и ограничения: где робот работает, насколько быстро движется и какие риски возможны.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роботов и алгоритмов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роботы решают разные задачи: где требуется точность — преобладают координатные методы, где важна устойчивость — стабилизация, где есть преграды — обход и поиск.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сценариев робототехники из учебных материалов и описаний применений.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задержки и безопасность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датчиков и неточности измерений дают «неверные цифры»: робот может слегка промахиваться, дёргаться или преждевременно завершать работу вместо выполнения нужного действия.
</a:t>
            </a:r>
            <a:endParaRPr lang="en-US" sz="1218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Задержки реакции возникают из‑за обработки данных и обмена сигналами. Тогда управление запаздывает, и траектория становится менее точной, особенно при быстром движении и резких поворотах.
</a:t>
            </a:r>
            <a:endParaRPr lang="en-US" sz="1278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связи или сбой программы опасны тем, что робот может не понять ситуацию. Поэтому применяют резервные режимы и аварийную остановку по заранее заданным условиям.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поддерживают не только программой, но и механически: ограничение скорости, датчики столкновения, а также правила совместной работы с человеком и контроль области движения.
</a:t>
            </a:r>
            <a:endParaRPr lang="en-US" sz="13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разработать алгоритм управления роботом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процесс: от задачи к тестированию и исправлениям на реальном устройстве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робот: как организуют совместную работу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Коллаборативные роботы рядом с людьми
</a:t>
            </a:r>
            <a:endParaRPr lang="en-US" sz="1247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и складах рядом часто работают люди и роботы. Коллаборативные модели ограничивают скорость, силу и область движения, чтобы снизить риск травм. При этом алгоритм учитывает возможное приближение человека и помогает не создавать опасных ситуаций.
</a:t>
            </a:r>
            <a:endParaRPr lang="en-US" sz="1058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точнее там, где нужна аккуратность
</a:t>
            </a:r>
            <a:endParaRPr lang="en-US" sz="1246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роботы помогают выполнять точные операции и поддерживать процедуры, где важна повторяемость. В логистике они переносят и сортируют грузы, освобождая сотрудников от тяжёлой монотонной работы. Алгоритм подстраивается под задачу и условия вокруг.
</a:t>
            </a:r>
            <a:endParaRPr lang="en-US" sz="10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сфере алгоритмы подстраивают под условия: точность для производства, надёжность для медицины, безопасность для транспорта.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алгоритмы управления применяются чаще всего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 ключевым становится выбор управления и обратной связи: робот должен понимать среду и корректировать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классификация сфер применения робототехники (без единого официального рейтинга).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управления роботами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системы будут опираться на более точные датчики и быстрые вычисления, чтобы роботам проще было замечать изменения в среде и действовать без задержек.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направления самообучения и совместной работы нескольких роботов: коллектив может распределять задачи и эффективнее справляться с неопределённостью.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всё чаще объединяют данные камер, карт и датчиков одновременно, чтобы лучше понимать обстановку и точнее выбирать маршрут и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881" y="1145300"/>
            <a:ext cx="3868331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дистанционного управления к автономному означает, что всё больше решений робот принимает сам, а значит, растёт роль алгоритмов и защиты от ошибок.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автономности роботов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автономность, тем больше ответственности у системы управления: необходимы корректные данные, надёжная логика и дополнительные меры защиты.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классификаций режимов управления из учебных курсов по робототехнике и автоматизации.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делает робота полезным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управления соединяют датчики, решения и движение в единую систему. Робот действует по программе, а обратная связь помогает исправлять ошибки. Итог — точность, безопасность и польза в реальной среде.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2026-05-12T13:29:41Z</dcterms:created>
  <dcterms:modified xsi:type="dcterms:W3CDTF">2026-05-12T13:29:41Z</dcterms:modified>
</cp:coreProperties>
</file>