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литература и искусство в спорте: 1960–1980-е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слово и образ вместе меняли спорт.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центр культуры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спорт вышел за рамки стадиона: он стал ареной политики, технологий и массовой культуры, а спортсмен — заметной фигурой общественного воображения.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00" y="1714500"/>
            <a:ext cx="787500" cy="90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550" y="1714500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850" y="1714500"/>
            <a:ext cx="900000" cy="9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150" y="1764500"/>
            <a:ext cx="900000" cy="80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сферы спорта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762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контроль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62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сделала подготовку измеримой: она помогала точнее дозировать нагрузку, отслеживать состояние организма и превращать тренировки в управляемый процесс с понятными критериями результата.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67813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7813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сферы отвечали на главный вопрос эпохи: как спортивный результат становится культурным событием, которое запоминают не только по счёту, но и по смыслу.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796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 память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796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закрепляло эмоциональный образ спорта: плакаты, фотография, кино и телевидение создавали визуальную память о движении, победе и коллективном переживании момента.
</a:t>
            </a:r>
            <a:endParaRPr lang="en-US" sz="1130" dirty="0"/>
          </a:p>
        </p:txBody>
      </p:sp>
      <p:sp>
        <p:nvSpPr>
          <p:cNvPr id="15" name="Text 8"/>
          <p:cNvSpPr txBox="1"/>
          <p:nvPr/>
        </p:nvSpPr>
        <p:spPr>
          <a:xfrm>
            <a:off x="25779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сюжет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25779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придавала соревнованию смысл: очерки, репортажи и книги превращали отдельный старт или матч в историю характера, выбора и ответственности перед собой и другими.
</a:t>
            </a:r>
            <a:endParaRPr lang="en-US" sz="1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соревнования: политика, медиа, Олимпиады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6803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ставка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3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придала соревнованиям особую цену: медаль воспринималась как доказательство силы системы, а рекорд — как аргумент в международном соперничестве.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390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медиасцена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4390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расширило аудиторию спорта до миллионов зрителей, сделав прямой эфир, повторы и крупные планы частью самого события, а не только его передачи.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77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эффект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77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стали универсальным символом эпохи: именно там личное достижение спортсмена чаще всего превращалось в историю национального масштаба.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спорте 1960-х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52500" y="4136875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как расчёт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52500" y="4380612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смену общей установке «тренироваться больше» пришёл подход, где важны качество повторения, последовательность нагрузки и уменьшение риска травмы без потери результата.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952500" y="3272086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режимы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52500" y="3515824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видах спорта появились собственные нормы подготовки, потому что бегуну, пловцу и прыгуну требовались разные режимы работы, восстановления и контроля за усталостью.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952500" y="2410631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организма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952500" y="2654368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сделала тренировку более точной: измерение пульса, дыхания и времени реакции помогало понимать, когда нагрузка развивает форму, а когда начинает её разрушать.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952500" y="1558578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движения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952500" y="1802315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Биомеханика позволила рассматривать движение как систему элементов: положение корпуса, амплитуду, ритм и координацию можно было сравнивать, исправлять и доводить до большей экономичности.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2506"/>
            <a:ext cx="2666400" cy="2158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50" y="1462298"/>
            <a:ext cx="2663700" cy="2159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рядом со стадионом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спортсмен проходил тесты, которые показывали реакцию организма на нагрузку. По этим данным врачи и тренеры подбирали режим подготовки и отслеживали восстановление между стартами.
</a:t>
            </a:r>
            <a:endParaRPr lang="en-US" sz="878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под контролем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техники помогал увидеть то, что не заметно вживую: лишнее напряжение, сбитый ритм, невыгодный угол движения. Именно здесь наука соединялась с практикой ежедневных тренировок.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как часть результата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наблюдение стало частью спортивной рутины: проверяли самочувствие, выносливость и признаки переутомления. Так здоровье перестало быть фоном и превратилось в условие результата.
</a:t>
            </a:r>
            <a:endParaRPr lang="en-US" sz="880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подготовка спортсмена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как литература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100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 характером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100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Газетный очерк строился вокруг характера спортсмена, а не только счёта на табло. Читатель следил за тем, как в решающий момент проявляются терпение, дисциплина и внутренняя собранность.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9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соревнования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9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использовал приёмы художественной прозы: завязку, напряжение, кульминацию и развязку. Благодаря этому даже короткая заметка могла звучать как законченная история борьбы.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6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успеха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описывалась через усилие, а поражение — через цену, которую платит человек. Такой подход делал спортивный текст более глубоким и психологически точным.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40242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эпоха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40242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публикация всё чаще говорила не только о матче, но и о времени: о труде, ожиданиях общества и представлении о том, каким должен быть современный человек.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результата к истории победы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тренировкой, показом и культурной памятью в 1960-е годы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под объективом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Замедленный просмотр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Видеозапись позволила возвращаться к одному и тому же эпизоду много раз. Тренер видел детали, которые ускользают в реальном темпе: постановку стопы, положение рук, точку отталкивания.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ошибка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Видеоанализ менял и разговор о спорте: ошибка переставала быть абстрактной, потому что её можно было показать, сравнить и исправить вместе с атлетом.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вместо догадки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полезным видео стало там, где решают миллиметры и доли секунды. Гимнастика, прыжки и спринт начали развиваться в логике точной коррекции, а не только общей физической готовности.
</a:t>
            </a:r>
            <a:endParaRPr lang="en-US" sz="8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показывало, что спорт в 1970-е стал полем анализа человека и эпохи.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спортивной журналистики 1970-х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жанра особенно заметно расширили спортивный рассказ.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1970-е спортивный очерк закрепил образ атлета как человека, который обязан выдержать больше, чем обычный зритель ожидает от тела.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спортивной журналистики и Олимпийских игр 1970-х.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в Мюнхене особенно ярко показала, как спортивный результат превращается в сюжет о характере и 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кадра к символу: как визуальная культура усиливала спорт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визуальной культуре спорта 1970-х.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компьютеры, диагностика и точные данные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1980-е подготовка стала опираться на более точные данные: фиксировались не только результаты, но и параметры тела, техники и восстановления.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измерения, тем сильнее специализация подготовки и медицинский контроль.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спортивной диагностике и технологиях 1980-х.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75" y="1508414"/>
            <a:ext cx="4118700" cy="2489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850" y="1508414"/>
            <a:ext cx="4118700" cy="24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5775" y="4047450"/>
            <a:ext cx="38748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который меняет смысл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4399775"/>
            <a:ext cx="3874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Телевизионный повтор сделал момент победы видимым заново: зритель видел не только финиш, но и реакцию, жест, выражение лица. Спорт стал восприниматься как последовательность эмоциональных акцентов, а не как один итоговый счёт.
</a:t>
            </a:r>
            <a:endParaRPr lang="en-US" sz="768" dirty="0"/>
          </a:p>
        </p:txBody>
      </p:sp>
      <p:sp>
        <p:nvSpPr>
          <p:cNvPr id="8" name="Text 2"/>
          <p:cNvSpPr txBox="1"/>
          <p:nvPr/>
        </p:nvSpPr>
        <p:spPr>
          <a:xfrm>
            <a:off x="4690050" y="4047450"/>
            <a:ext cx="38748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как новая точка зрения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90050" y="4399775"/>
            <a:ext cx="3874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приблизил к зрителю напряжение тела и лица. В кадр вошли не только спортсмены, но и тренеры, трибуны, табло, что превратило соревнование в целую сцену с несколькими героями и собственной драматургией.
</a:t>
            </a:r>
            <a:endParaRPr lang="en-US" sz="788" dirty="0"/>
          </a:p>
        </p:txBody>
      </p:sp>
      <p:sp>
        <p:nvSpPr>
          <p:cNvPr id="10" name="Text 4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1" name="Text 5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Экранная логика соревнования: как телевидение строило драму
</a:t>
            </a:r>
            <a:endParaRPr lang="en-US" sz="27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спорта в искусстве 1980-х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ритм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видеоклип усилили ритм спорта через монтаж, музыку и повтор движения. Так возникал образ не только результата, но и постоянного напряжения, из которого этот результат рождается.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как символ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в массовой культуре стал символом общности. Его изображали как пространство, где личное усилие и коллективное переживание совпадают, а сам спортсмен олицетворял современность и уверенность времени.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мгновения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1980-х закрепила язык мгновения: прыжок, рывок, финальный жест. Чёткая композиция и контраст света превращали спортивное движение в знак силы и собранности, понятный даже без подписи.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и энергия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работал как концентрат события. В нём соединялись силуэт, диагональ, цвет и лозунг, поэтому победа выглядела не как частный эпизод, а как общий образ энергии и успеха.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329794"/>
            <a:ext cx="3777900" cy="15611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новые медиа в истории спорта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три десятилетия менялись не только носители информации, но и сам способ видеть спорт: от текста и голоса к изображению, повторам и числу.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не просто сообщали о спорте, а перестраивали его восприятие и оценку.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схема по истории спортивных медиа 1960–1980-х.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результата к культурной памяти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как начало истории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описание фиксировало результат точно и холодно: время, дистанцию, траекторию, реакцию. Благодаря этому достижение становилось сравнимым, проверяемым и пригодным для дальнейшего анализа тренеров, журналистов и статистиков.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остаётся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закрепляло образ в памяти. Плакат, фотография или кадр кино делали событие узнаваемым спустя годы, потому что превращали момент соревнования в символ силы, движения и общего переживания.
</a:t>
            </a:r>
            <a:endParaRPr lang="en-US" sz="855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вместо протокола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добавляла человеческое измерение. Она показывала внутреннюю борьбу, сомнения и цену победы, превращая один старт или матч в рассказ о характере, выборе и ответственности перед командой или страной.
</a:t>
            </a:r>
            <a:endParaRPr lang="en-US" sz="8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разных медиасредах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Государственный ракурс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медиа чаще выделяли командный результат, дисциплину и престиж страны. Спорт здесь служил доказательством силы системы и способом показать согласованность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Зрелищный ракурс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Коммерческие медиа делали ставку на зрелищность, конфликт и яркую личность. Зрителю предлагали не только счёт, но и эмоциональную историю, которую хочется досмотреть до конца.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Человеческий ракурс
</a:t>
            </a:r>
            <a:endParaRPr lang="en-US" sz="1234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журналы и очерки обращались к характеру, стилю и внутренней цене успеха. В центре оказывались не только победители, но и напряжение выбора, труда и самоограничения.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Общий смысл
</a:t>
            </a:r>
            <a:endParaRPr lang="en-US" sz="1234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все форматы использовали спорт как язык гордости и соперничества. Менялись акценты, но сохранялась главная идея: победа значима не только сама по себе, но и для 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2506"/>
            <a:ext cx="2666400" cy="2158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50" y="1462298"/>
            <a:ext cx="2663700" cy="2159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как образ воли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фотографии 1970-х легко узнать момент предельного напряжения: бегун наклонён вперёд, мышцы застыли в усилии, а финишная линия уже почти рядом. Такой кадр не просто показывает движение, он делает его знаком человеческой воли и концентрации.
</a:t>
            </a:r>
            <a:endParaRPr lang="en-US" sz="777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удерживает память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газетном фрагменте и подписи к снимку особенно заметны слова о цене успеха: усталость, ответственность, поддержка команды. Так спортивное событие выходило за пределы счёта и превращалось в историю, которую запоминают как пример характера.
</a:t>
            </a:r>
            <a:endParaRPr lang="en-US" sz="777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ставшая знаком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превращал победу в коллективный символ. Один поднятый флаг, одна диагональ движения, один яркий силуэт — и личный успех становился знаком эпохи, который можно было увидеть на улице, в школе или на стадионе.
</a:t>
            </a:r>
            <a:endParaRPr lang="en-US" sz="845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сразу считывается в спортивных артефактах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результат становится культурой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1960–1980-х объединил лабораторию, слово и образ: наука улучшала результат, литература объясняла его смысл, а искусство делало его частью общей памяти.
</a:t>
            </a:r>
            <a:endParaRPr lang="en-US" sz="17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2026-07-26T08:11:04Z</dcterms:created>
  <dcterms:modified xsi:type="dcterms:W3CDTF">2026-07-26T08:11:04Z</dcterms:modified>
</cp:coreProperties>
</file>