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для подростков: как начать правильно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старт без спешки и лишнего риска.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сейчас
</a:t>
            </a:r>
            <a:endParaRPr lang="en-US" sz="457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11–13 лет тело быстро меняется, а привычки легко закрепляются. Спорт помогает стать выносливее, спокойнее и увереннее, если начинать без спешки и перегрузок.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спорте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 — это не только соревнование, но и понятные правила, регулярное движение и умение развивать навыки шаг за шагом.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 целью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укрепляют сердце и мышцы, улучшают координацию и помогают дольше сохранять силы во время учебы, прогулок и игр.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тела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упражнения становятся полезными, если повторять их регулярно и соблюдать безопасную нагрузку, а не ждать мгновенного результата.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рекорда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занятию помогает не бросить его через неделю, а спокойный темп снижает риск ошибок и травм.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безопасность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подросткам тренироваться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помогают легче включаться в учебный день, меньше уставать на уроках и дольше сохранять внимание на заданиях.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 в школе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поддерживает осанку, развивает мышцы корпуса и помогает телу лучше переносить долгие часы сидения за партой.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осанка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многим подросткам проще заснуть и просыпаться бодрее, потому что организм получает полезную нагрузку и отдых.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Крепче сон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договариваться, поддерживать других и спокойно относиться к победам и ошибкам, что полезно и в классе.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хорошей тренировки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занятия показывает, как тело постепенно входит в работу и спокойно выходит из 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тренироваться в начале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график полезнее редких длинных занятий: привычка формируется легче, а самочувствие остается ровным от недели к неделе.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привычки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должна расти только при хорошем самочувствии, без резких скачков, чтобы не появлялись усталость и боль.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резких скачков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 двух или трех занятий в неделю, чтобы тело успевало привыкать к нагрузке и отдыхать между ними.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ритм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тренировки проходят спокойно, их можно постепенно довести до четырех в неделю, не убирая дни восстановления и сна.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увеличение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нагрузки и их польза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быстрая ходьба, велосипед и подвижные игры заставляют сердце работать активнее и постепенно повышают выносливость без сложного оборудования.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 для выносливости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Приседания, выпады, планка и отжимания от стены помогают укреплять мышцы корпуса, ног и рук с собственным весом.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Силовая база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новичка важны простые упражнения, которые можно выполнить правильно и спокойно, а не самые трудные варианты сразу.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старт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зависит от цели: кому-то нужно больше выносливости, кому-то — сила, а кому-то — просто больше движения.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цель и уровень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1450" y="1412720"/>
            <a:ext cx="2715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двигаться свободнее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движений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движения руками, плечами и тазом уменьшают скованность и подготавливают тело к более активным упражнениям.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нагрузки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растяжка после нагрузки помогает спокойно вернуть мышцы в обычное состояние и уменьшить ощущение жесткости.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подвижность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наклоны и повороты помогают развивать подвижность, не перегружая мышцы и связки в начале занятия.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усталости от сидения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кто много сидит на уроках, такие упражнения особенно полезны для спины, шеи и плечевого пояса.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важнее нагрузки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выполнить движение чисто и без лишнего напряжения, даже если оно получается медленно или не очень много раз.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техника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уже понятна, можно аккуратно добавлять повторения, время работы или новый вариант упражнения.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усложнение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боль, нужно уменьшить нагрузку и проверить технику, а не пытаться «дожать» через неприятные ощущения.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 коррекции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результат по неделям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прибавки помогают телу привыкать без перегрузки.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прогрессии нагрузки для подростков, без привязки к конкретной статистике.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рост на 5–10% безопаснее резких скачков и лучше подходит для новичка.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мифа о тренировках особенно часто сбивают новичков с толку.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распространённых мифа, разобранные в этом разделе
</a:t>
            </a:r>
            <a:endParaRPr lang="en-US" sz="963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мифа мешают тренироваться безопасно и с пользой: важнее не скорость, а правильные привычки и постепенный рост нагрузки.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тело к нагрузке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колени, голеностоп и таз начинают двигаться свободнее, упражнения даются легче. Короткая разминка помогает заметить, где есть зажатость, и не торопиться с нагрузкой. Это особенно полезно перед бегом, прыжками и играми на площадке.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готовы к движению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занятиями плечи, шея и кисти должны «проснуться» первыми. Несколько круговых движений, шаг на месте и мягкие повороты корпуса снимают скованность после уроков и подготавливают тело к более активной работе без лишнего напряжения.
</a:t>
            </a:r>
            <a:endParaRPr lang="en-US" sz="111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включается постепенно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468158"/>
            <a:ext cx="3765900" cy="1030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двигаться безопасно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экипировки влияет на комфорт и безопасность на тренировке.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обуви и свобода движений важнее внешнего вида: они помогают снизить риск скольжения, натирания и лишнего напряжения.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безопасной экипировки для тренировок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остановиться сразу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сильная вялость, головокружение или тошнота, продолжать занятие не нужно. Такие сигналы часто означают, что организму не хватает сил или он перегружен.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усталости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груди, резкая одышка или необычная слабость — повод немедленно остановиться. В такой ситуации лучше не проверять себя дальше и сразу сообщить взрослому.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ощущения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важно не оставаться одному с проблемой. Тренер, родитель или другой взрослый помогут принять решение и, если нужно, обратиться к врачу.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 взрослому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боль в суставе или мышце не должна «перетерпливаться». Чем раньше остановить нагрузку, тем меньше риск ухудшить состояние и пропустить важную помощь.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нельзя игнорировать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прекрати движение, сядь или ляг в удобное положение и не нагружай травмированное место. Не пытайся «разработать» боль через силу.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 холод через ткань и позови взрослого. Холод уменьшает отёк и боль, а спокойная помощь рядом помогает не усугубить повреждение.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за 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боль сильная, есть отёк, деформация или трудно наступать на ногу, нужна медицинская помощь. Не скрывай травму: ранняя проверка помогает быстрее восстановиться.
</a:t>
            </a:r>
            <a:endParaRPr lang="en-US" sz="1528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после травмы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5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5958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в сутки обычно нужно подросткам для полноценного восстановления.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Medicine: рекомендации по сну для подростков 13–18 лет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особенно важен сон: 8–10 часов в сутки помогают телу восстанавливаться, а голове — оставаться внимательной на тренировке и в школе.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недели без перегруза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помогает держать форму без перегрузки и оставляет время на учёбу и отдых.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сбалансированного недельного расписания для школьника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чередовать нагрузку и восстановление: активные дни дают стимул, а паузы помогают телу успевать адаптироваться.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чеклист перед тренировкой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занятием проверь базовые условия: самочувствие, экипировку, место и разминку. Это снижает риск ошибок и помогает выбрать подходящую нагрузку.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спорт кроме силы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общая задача, легче работать не только на себя, но и на команду. Это учит слышать других, договариваться и выполнять свою роль до конца.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цель на одну тренировку делает занятие понятным: сегодня можно улучшить технику, добавить одно повторение или просто не останавливаться раньше времени.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на сегодня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спокойно относиться к ошибкам. Упражнение можно повторить, а проигрыш — разобрать и сделать выводы без обид и спешки.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продолжать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укрепляют привычку держать слово перед собой. Со временем это отражается не только в спорте, но и в учёбе, режиме и общении.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малого — и продолжай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старт в спорте — спокойный и регулярный. Если не гнаться за рекордами, а держать ритм, следить за самочувствием и просить поддержки взрослых, результат придёт надёжно.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2026-07-25T18:12:51Z</dcterms:created>
  <dcterms:modified xsi:type="dcterms:W3CDTF">2026-07-25T18:12:51Z</dcterms:modified>
</cp:coreProperties>
</file>