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природа: все, что окружает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это всё, что существует само по себе и даёт человеку воздух, воду и жизнь.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повседневной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зависим от природы: дышим воздухом, пьём воду, едим и пользуемся природными материалами. Она даёт тепло, свет, пищу и сырьё. Без природных условий на Земле жизнь растений, животных и людей невозможна.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7349" y="1205754"/>
            <a:ext cx="161051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81209" y="3340378"/>
            <a:ext cx="140920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природы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существует без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природе относят объекты, которые появились и существуют независимо от человеческого замысла. Это леса, поля, реки, озёра, камни и горы, а также животные и растения.
</a:t>
            </a:r>
            <a:endParaRPr lang="en-US" sz="1034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внутри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сама: наступают день и ночь, сменяются времена года. Меняются погода и условия жизни, поэтому меняется и поведение живых организмов.
</a:t>
            </a:r>
            <a:endParaRPr lang="en-US" sz="1096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ветер — примеры явлений, происходящих в природе. Они влияют на воду, температуру, рост растений и даже на то, где животным удобнее находиться.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растут и меняются: растут растения, меняется образ жизни животных. Признаки развития можно заметить по росту, размножению и поведению.
</a:t>
            </a:r>
            <a:endParaRPr lang="en-US" sz="1111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замерзают водоёмы, а весной тает снег. Осенью растения меняют окраску и часть листьев опадает. Эти перемены связаны с теплом и светом.
</a:t>
            </a:r>
            <a:endParaRPr lang="en-US" sz="11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включает растения, животных, грибы и человека. Её признаки заметны в изменениях: живые существа растут, питаются, дышат, двигаются, размножаются и со временем стареют.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природа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— это то, что не растёт и не питается. К ней относят солнце, воздух, воду, камни, почву, температуру, свет и ветер. Всё это влияет на жизнь организмов. 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6595"/>
            <a:ext cx="4022400" cy="1898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живого есть развитие, а неживое влияет на условия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 могут существовать без условий неживой природы, поэтому они всегда взаимосвязаны.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для 5 класса.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живая природа отличается от неживой
</a:t>
            </a:r>
            <a:endParaRPr lang="en-US" sz="25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природный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питания и разложения возвращает вещества в природу.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и изменения в природе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тает снег, появляются листья и первые цветы. Растения начинают активно расти, а природа постепенно «просыпается».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 и опадают. Птицы улетают в тёплые края, а многие животные меняют поведение, готовясь к холодам.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растут быстрее: дни становятся длиннее и теплее. Животным легче находить пищу, а условия для жизни самые благоприятные.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температура понижается, водоёмы покрываются льдом. Некоторые животные впадают в спячку, чтобы пережить суровый период.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природу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осадки задают основу для сезонных перемен: от них зависят условия для растений, животных и погоды.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данных видно, что решающими являются тепло и влажность: они определяют рост и жизнь организмов. Вода отдельно поддерживает существование всех живых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примеры факторов природы; точные значения не приведены.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разных состояниях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в трёх состояниях: жидком, твёрдом и газообразном. Она образует реки, озёра, моря, ледники, снег и облака.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часть природы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условие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 человеку каждый день. Благодаря круговороту в природе она постоянно перемещается: испаряется, образует облака и возвращается в виде осадков.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солнце и почва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дыхания людям, животным и растениям. Без него многие процессы в живых организмах не протекают нормально, и жизнь становится невозможной.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свет и тепло, необходимые для существования растений. С их помощью начинается большинство пищевых цепей, а значит, солнце поддерживает жизнь напрямую и через природу.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опорой растениям и содержит питательные вещества. Она связывает неживые и живые части природы, помогая растениям расти и развиваться.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в природе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из солнечного света и воды, образуют пищу для многих живых существ и выделяют кислород, необходимый для дыхания.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цепях питания, переносят семена на шерсти или с помётом, а также регулируют численность растений и других животных в природных сообществах.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поле и водоём — это разные природные среды, где живут виды растений и животных, приспособленные к своим условиям света, влаги и температуры.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природе много разных организмов, экосистема устойчивее: сохраняется равновесие между хищниками и жертвами, а разнообразие живых организмов называют богатством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природу: от ресурсов к жизни и технологиям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условиями и повседневными потребностями человека; шаги отражают типичные цепочки использования ресурсов.
</a:t>
            </a:r>
            <a:endParaRPr lang="en-US" sz="20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природные богатства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— это природные богатства, которые человек добывает из недр Земли: песок, глина, каменный уголь, нефть, газ, железная руда и известняк.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используют в строительстве и на заводах, а также при изготовлении стекла, топлива и материалов для производства металлов и других изделий.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полезные ископаемые образуются очень долго, поэтому их относят к невозобновимым ресурсам: после добычи запасы быстро не восстанавливаются.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получают пользу от природы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особенно заметна: она нужна и для бытовых дел, и для работы предприятий, и для поддержания жизни растений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крупные доли связаны с водой, воздухом и пищей: без этих условий невозможны ни жизнь, ни регулярная работа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(5 класс), обобщённая логика разделения потребностей; точные проценты не приводятся.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53394"/>
            <a:ext cx="4336500" cy="24169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явление и его описание: дождь, снег, туман, ветер, гроза и радуга происходят благодаря взаимодействию атмосферы, воды и тепла.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явлении заметна связь с атмосферой и движением воздуха; вода и тепло помогают «запускать» разные формы погоды.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(обобщение).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с домом и школой природа проявляется в деталях: деревья, кустарники и трава дают тень и кислород, а птицы и насекомые оживляют двор.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природные объекты соседствуют с дорогами и зданиями: облака, дождь и солнечный свет меняют настроение места, поэтому городской парк или школьный двор хорошо показывают «природу рядом».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изображает природа вокруг школы и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600" y="1925990"/>
            <a:ext cx="292425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40423"/>
            <a:ext cx="343500" cy="305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утрата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меняет ландшафт, а вырубка лесов сокращает укрытия и корм для растений и животных. В результате нарушается привычное равновесие в природе.
</a:t>
            </a:r>
            <a:endParaRPr lang="en-US" sz="1425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Свалки, отходы и загрязнённая среда вредят растениям, ухудшают условия жизни животных и могут попадать в пищевые цепочки, влияя и на здоровье людей.
</a:t>
            </a:r>
            <a:endParaRPr lang="en-US" sz="1493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грязная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предприятий и загрязнённая вода ухудшают качество воздуха и водоёмов. Живым организмам становится труднее дышать, расти и находить пищу.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действия сохраняют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леса, сажать деревья, экономить воду и не загрязнять реки, экосистемы восстанавливаются лучше. Тогда воздух, зелёные зоны и берега становятся чище.
</a:t>
            </a:r>
            <a:endParaRPr lang="en-US" sz="14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природу: путь от наблюдений к выводам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исследовании природных объектов и явлений.
</a:t>
            </a:r>
            <a:endParaRPr lang="en-US" sz="24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 природе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рвать редкие цветы, ломать ветки, мусорить в лесу и тревожить гнёзда животных. Любое беспокойство может нарушить жизнь живых организмов.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экономить воду и электричество, потому что ресурсы ограничены. С сортировкой отходов уменьшается количество мусора, который попадает в природу.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начинается с простых ежедневных поступков дома, в школе и на прогулке: правильная утилизация, участие в уборках и уважение к природе рядом.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разжигайте костры в опасных местах и соблюдайте чистоту на природе: после отдыха важно убирать за собой. Аккуратность помогает предотвращать пожары и загрязнение.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основа жизни на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включает всё живое и неживое, что существует без создания человеком. Она даёт воздух, воду, пищу, тепло, материалы и условия жизни. Живая и неживая природа связаны, а человек — её часть; охрана природы сохраняет здоровье людей, животных, растений и будущей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2026-05-12T22:59:54Z</dcterms:created>
  <dcterms:modified xsi:type="dcterms:W3CDTF">2026-05-12T22:59:54Z</dcterms:modified>
</cp:coreProperties>
</file>