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в первые века нашей эры: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могущественная держава Средиземноморья с богатым наследием и влиянием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рухнула из-за внутренних конфликтов, уступив место империи при Августе — основателю мирного и мощного государства «Pax Romana».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республики к империи: зарождение великой державы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правление Августа территория империи протянулась от Испании до Сирии, а население достигало примерно 70 миллионов человек.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эффективная система управления с провинциями во главе у наместников, обеспечивающих порядок и сбор налогов.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инфраструктура: прокладывались дороги, строились города, а Рим стал политическим и культурным центром империи.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Рима при Августе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императоре Траяне Рим достиг рекордных размеров — около шести миллионов квадратных километров, охватывая Европу, Азию и Африку. Это сделало Рим самой крупной империей своего времени.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территориальное расширение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Рим и города Александрия, Карфаген и Эфес были важными центрами торговли, культуры и политики, символизируя мощь и разнообразие империи.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урбанистические центры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при Траяне: вершина могущества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включала римлян, греков, египтян, галлов, германцев, евреев и других народов с различными традициями и обычаями.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Официальным был латинский, но греческий широко использовался в науке, торговле и культуре на Востоке империи.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правовой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разнородность, все подчинялись римским законам и власти императора, что обеспечивало стабильность в государстве.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Римской империи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— сердце империи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в Риме был главным пространством для политических и торговых событий, собирая жителей на важные решения и мероприятия.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 — центр жизни и управления
</a:t>
            </a:r>
            <a:endParaRPr lang="en-US" sz="805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вмещал тысячи зрителей и служил местом гладиаторских боёв и иных зрелищ, символизируя мощь и культуру римского общества.
</a:t>
            </a:r>
            <a:endParaRPr lang="en-US" sz="85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— арена развлечений
</a:t>
            </a:r>
            <a:endParaRPr lang="en-US" sz="961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с его огромным куполом был храмом всех богов, а развитая система водоснабжения и термы делают Рим технологическим чудом своего времени.
</a:t>
            </a:r>
            <a:endParaRPr lang="en-US" sz="775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и инженерные новшества
</a:t>
            </a:r>
            <a:endParaRPr lang="en-US" sz="8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было основой экономики, включая выращивание пшеницы, винограда и оливок для внутреннего потребления и экспорта.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активно развивались: изготовление керамики, тканей и металлических изделий было широко распространено среди горожан.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 Средиземному морю объединяла провинции, способствуя обмену товарами и культурными идеями.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Рабский труд был важным ресурсом, обеспечивая работу в хозяйствах, производстве и строительстве империи.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ремёсла Римской империи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 состоял из 5-6 тысяч солдат, обладал строгой дисциплиной. Легионеры участвовали не только в боях, но и строили дороги, форты и мосты.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легионов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отряды комплектовались из неримских народов, включая кавалерию и стрелков, обеспечивая гибкость и многообразие военной мощи.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вспомогательных войск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Рима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образование охватывало обучение грамоте, арифметике и языкам — латинскому и греческому, основываясь на риторике и философии.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семьи приглашали греческих учителей, что способствовало распространению знаний и развитию интеллектуальной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в Риме был выше, чем у соседних народов, что способствовало развитию науки, литературы и права.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культура грамотности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 культурная жизнь в Риме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в Колизее привлекали тысячи зрителей и были не только развлечением, но и символом власти и традиций Рима.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игры и их значение
</a:t>
            </a:r>
            <a:endParaRPr lang="en-US" sz="842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театрах показывали трагедии и комедии, а во время праздников, таких как Сатурналии, проходили концерты и карнавалы с участием всей общины.
</a:t>
            </a:r>
            <a:endParaRPr lang="en-US" sz="805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публичные празднества
</a:t>
            </a:r>
            <a:endParaRPr lang="en-US" sz="863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Скульптуры, мозаики и величественные здания украшали общественные пространства и частные дома, подчеркивая богатство и культурное разнообразие общества.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архитектура в городах
</a:t>
            </a:r>
            <a:endParaRPr lang="en-US" sz="8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поклонялись множеству богов: главенствовал Юпитер, бог неба и грома, Марс — бог войны, а Венера олицетворяла любовь и красоту.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христианство начало распространяться в Римской империи, сначала тайно, несмотря на преследования и гонения со стороны властей.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IV веку христианство стало официальной религией, что кардинально изменило духовную жизнь и культуру империи.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вера: от многобожия к христианству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ввело важный принцип — невиновность подозреваемого до доказательства вины, что стало основой для судебной системы Европы.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XII Таблиц регулировал общественные и частные отношения, служил первым сводом письменных правил в Риме.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граждане имели право участвовать в судебных процессах и защищать свои интересы перед судами.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охватывали вопросы семьи, собственности, торговых связей и наследования, формируя основу правопорядка.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 законы: наследие римского права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реформы: III–IV века нашей эры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III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 обозначился уменьшением доходов и сокращением урожайности, что привело к усилению налогового бремени для населения.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нашествия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готов, вандалов и других всё чаще переходили границы, совершая нападения и разрушая римские города и поселения.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часто менялась, императоры быстро сменяли друг друга, что подрывало государственные институты.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военной власти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приобрела ключевую роль в политике, становясь влиятельной силой, способной назначать и свергать императоров.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Вторжения варваров и угрозы снаружи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и вандалы регулярно совершали набеги на Рим и другие территории империи, разрушая и грабя города. Эти нападения стали серьёзной угрозой безопасности.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410 году готы впервые разграбили Рим, а в 455 году вандалы повторили этот шокирующий город поступок, подрывая престиж империи и вызывая страх среди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последний император был свергнут, и на бывших имперских землях образовались новые государства с германскими корнями.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ознаменовал конец существования Западной Римской империи и начало Средневековья в Европе.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исследования по позднеримской истории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Римская империя сохранила римские традиции управления, права и искусства на протяжении более тысячи лет, играя важную роль в истории Европы и Ближнего Востока.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культура Византии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Византии, Константинополь, славилась своей архитектурой, особенно Софийским собором, который стал символом величия и духовной мощи империи.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Великолепие Константинополя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Византия: продолжение римского наследия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технологии: расцвет и новаторство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сложные системы акведуков, которые доставляли чистую воду в города на большие расстояния, обеспечивая гигиену и развитие урбанистики.
</a:t>
            </a:r>
            <a:endParaRPr lang="en-US" sz="686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и водоснабжение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бетона и арок позволило возводить массивные объекта, включая Колизей и величественные храмы, поражавшие современников масштабом и красотой.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в строительстве
</a:t>
            </a:r>
            <a:endParaRPr lang="en-US" sz="975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бани сочетали инженерные решения для отопления и водоснабжения, создавая места отдыха и общения жителей городов империи.
</a:t>
            </a:r>
            <a:endParaRPr lang="en-US" sz="7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и городская инфраструктура
</a:t>
            </a:r>
            <a:endParaRPr lang="en-US" sz="81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право многих стран основано на римских принципах, включая понятия справедливого суда и прав человека.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стал основой для романских языков - итальянского, французского, испанского и других.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архитектурные решения с арками, куполами и дорогами продолжают вдохновлять современных строителей.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управления и законодательства в современных государствах черпают идеи из римской модели централизации и права.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Римской империи на современный мир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римский император, основатель империи, внёсший реформы и установивший мир («Pax Romana») на многие десятилетия.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Август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полководец и реформатор, значительно расширивший территорию Рима, чья смерть ознаменовала конец республики.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Юлий Цезарь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Советник императора Нерона, известен учением о мужестве, разуме и стойкости в жизни, оказавший влияние на стоическую философию.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 Сенека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эпической поэмы «Энеида», которая создала мифологическую историю римского народа и укрепила национальную идентичность.
</a:t>
            </a:r>
            <a:endParaRPr lang="en-US" sz="987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Вергилий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личности Рима: императоры, философы, поэты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оставил прочный след: его достижения в культуре, праве и архитектуре продолжают влиять на современный мир, объединяя историю и традиции в глобальном наследии.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Римской империи сегодня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2026-05-10T10:48:31Z</dcterms:created>
  <dcterms:modified xsi:type="dcterms:W3CDTF">2026-05-10T10:48:31Z</dcterms:modified>
</cp:coreProperties>
</file>