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image" Target="../media/image-9-9.png"/><Relationship Id="rId10" Type="http://schemas.openxmlformats.org/officeDocument/2006/relationships/image" Target="../media/image-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Учимся классифицировать и систематизировать в естествознании
</a:t>
            </a:r>
            <a:endParaRPr lang="en-US" sz="2610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и систематизация помогают упорядочивать наблюдения, сравнивать объекты и видеть закономерности.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Естественные науки растут за счет фактов, наблюдений и экспериментов, но ими нельзя пользоваться без структуры. В XVIII веке Карл Линней создал систему организмов, а Дмитрий Менделеев показал связь свойств и строения элементов. Сегодня аналогичный подход помогает в каталогах, таблицах, базах данных и мониторинге, а в школе — объединять разрозненные сведения в логичную систему.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науке нужен порядок в знаниях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как распределение объектов по группам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— это распределение объектов, явлений или понятий по группам на основе существенного признака. В естествознании такими признаками часто становятся строение, состав, происхождение, свойства и функции.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должен быть выбран осознанно: тогда сравнение становится корректным, а случайные совпадения не «склеивают» разные группы. Хорошая классификация опирается на четкое основание и исключает смешение критериев.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вещества удобно делить на простые и сложные, а организмы — на группы по общим биологическим признакам. Так множество объектов становится «разложенным по полкам» для дальнейшего изучения.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Систематизация как построение упорядоченной структуры
</a:t>
            </a:r>
            <a:endParaRPr lang="en-US" sz="2521" dirty="0"/>
          </a:p>
        </p:txBody>
      </p:sp>
      <p:sp>
        <p:nvSpPr>
          <p:cNvPr id="9" name="Text 2"/>
          <p:cNvSpPr txBox="1"/>
          <p:nvPr/>
        </p:nvSpPr>
        <p:spPr>
          <a:xfrm>
            <a:off x="131075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Определяем, что изучаем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31075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называют объект и рамки работы: о чем именно речь и какие характеристики будут учитываться в дальнейшем.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060555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Выбираем цель и главную ось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3060555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формулируют, зачем нужна система, и выделяют ведущий признак или критерий, по которому будет идти деление.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5990000" y="109587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Связываем группы и проверяем структуру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990000" y="2834725"/>
            <a:ext cx="24753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разбиения на группы задают их порядок и проверяют непротиворечивость: как элементы подчиняются более общему целому.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38457" y="1576525"/>
            <a:ext cx="2748086" cy="1923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и систематизация: сходство и различия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 признаки подходов: что они дают и на какой вопрос отвечают в естествознании.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отвечает за принадлежность, а систематизация — за место элемента в общей структуре и связи между уровнями.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естествознания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научная классификация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подбора признаков и проверки схемы в естествознании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5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Вода: одно и то же — разные основания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объект можно «видеть» по разным признакам: вода как вещество отличается по составу и строению, вода как растворитель — по способности взаимодействовать с другими веществами, а вода в круговороте — по роли в системе. В каждом случае получается своя группировка и свои правила сравнения.
</a:t>
            </a:r>
            <a:endParaRPr lang="en-US" sz="925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1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Животное: от класса к среде и питанию
</a:t>
            </a:r>
            <a:pPr algn="l" indent="0" marL="0">
              <a:lnSpc>
                <a:spcPct val="115000"/>
              </a:lnSpc>
              <a:buNone/>
            </a:pPr>
            <a:r>
              <a:rPr lang="en-US" sz="10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Животное может быть отнесено к группе по строению и происхождению (уровень класса), а затем уточнено по среде обитания. Дополнительный шаг — тип питания, который помогает предсказать характер движения и образ жизни. Так один объект получает «несколько адресов» в системе знаний.
</a:t>
            </a:r>
            <a:endParaRPr lang="en-US" sz="981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 назначения: форма, состав и функции
</a:t>
            </a:r>
            <a:pPr algn="l" indent="0" marL="0">
              <a:lnSpc>
                <a:spcPct val="115000"/>
              </a:lnSpc>
              <a:buNone/>
            </a:pPr>
            <a:r>
              <a:rPr lang="en-US" sz="10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объектов удобно представлять как набор карточек, где каждая группа отмечена по одному выбранному признаку: форме, составу или назначению. При смене основания меняются и подписи к группам, хотя сами объекты остаются теми же. Главный смысл — критерий должен быть четким.
</a:t>
            </a:r>
            <a:endParaRPr lang="en-US" sz="95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Признаки, по которым классифицируют объекты природы
</a:t>
            </a:r>
            <a:endParaRPr lang="en-US" sz="2567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систематизация ускоряет работу с информацией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72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 на основе описанной модели сравнения (без конкретных экспериментальных чисел)
</a:t>
            </a:r>
            <a:endParaRPr lang="en-US" sz="728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яснее структура (группы, правила размещения, порядок), тем меньше времени уходит на поиск и тем ниже риск выбрать «похожий, но не тот» элемент.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 сокращает путь к нужной информации и уменьшает число ошибочных выборов, потому что поиск идет по заданному критерию, а не «по памяти».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931" y="1225603"/>
            <a:ext cx="301388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15156" y="1225603"/>
            <a:ext cx="234413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4675" y="3203566"/>
            <a:ext cx="267900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98412" y="3203566"/>
            <a:ext cx="267900" cy="267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Иерархия в естествознании: от общего к частному
</a:t>
            </a:r>
            <a:endParaRPr lang="en-US" sz="2600" dirty="0"/>
          </a:p>
        </p:txBody>
      </p:sp>
      <p:sp>
        <p:nvSpPr>
          <p:cNvPr id="13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251675" y="172886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Иерархия располагает объекты по уровням: каждый следующий — более частный случай. Это помогает удерживать связь между «большой картиной» и конкретным примером.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781700" y="1177153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в логической лестнице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649962" y="1728775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школьной модели для организмов уровни часто представляют как последовательность царство, тип, класс, отряд, семейство, род, вид. Так проще уточнять, «куда относится» объект.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5215437" y="1177153"/>
            <a:ext cx="332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Биология: царство → вид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251725" y="370951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иерархия видна в разделении по типам веществ, характеру связей, видам движения и формам энергии. Похожим образом знания складываются в систему взаимных категорий.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781700" y="3157875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Химия и физика: классификация связей и процессов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4649962" y="3709500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Иерархия экономит усилия: можно начинать с общей характеристики и постепенно переходить к конкретике. При этом не теряется логика подчинения между уровнями.
</a:t>
            </a:r>
            <a:endParaRPr lang="en-US" sz="1100" dirty="0"/>
          </a:p>
        </p:txBody>
      </p:sp>
      <p:sp>
        <p:nvSpPr>
          <p:cNvPr id="21" name="Text 9"/>
          <p:cNvSpPr txBox="1"/>
          <p:nvPr/>
        </p:nvSpPr>
        <p:spPr>
          <a:xfrm>
            <a:off x="5215437" y="3157875"/>
            <a:ext cx="34767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удобно двигаться от общего к частному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77175" y="1791300"/>
            <a:ext cx="32553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важно, чтобы признак был однозначным, полным и единообразным одновременно.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естествознания
</a:t>
            </a:r>
            <a:endParaRPr lang="en-US" sz="4800" dirty="0"/>
          </a:p>
        </p:txBody>
      </p:sp>
      <p:sp>
        <p:nvSpPr>
          <p:cNvPr id="5" name="Text 1"/>
          <p:cNvSpPr txBox="1"/>
          <p:nvPr/>
        </p:nvSpPr>
        <p:spPr>
          <a:xfrm>
            <a:off x="601725" y="1791425"/>
            <a:ext cx="28089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классификации задает порядок: если критерий размытый, группы пересекаются и система теряет смысл. Для научной работы достаточно держать 3 ключевых требования.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признак или несколько: что дает наибольшую ясность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иллюстрация; числовые доли не приводятся в исходном описании.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школьном уровне один ведущий признак помогает быстро проверить решение: вы выделяете группу и объясняете, почему объект туда относится.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признаки подобраны аккуратно, ясность возрастает. Несколько признаков полезны для уточнения, но при росте числа критериев схема становится труднее для чтения.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классификации в биологии, химии и географии
</a:t>
            </a:r>
            <a:endParaRPr lang="en-US" sz="2597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1139550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биологии организмы распределяют по царствам, типам, классам и видам: каждое деление опирается на общие признаки, а не на отдельные случайные наблюдения.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74300" y="202034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химии вещества группируют по характерным свойствам: простые и сложные, металлы и неметаллы, а также по классам соединений — кислоты, основания, соли.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2916518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географии природные объекты классифицируют по климатическим поясам, формам рельефа и типам водоёмов: это помогает сравнивать регионы на едином основании.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74300" y="383827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Связывая примеры с научным описанием, 10-класс лучше понимает, что классификация — это инструмент систематизации знаний, а не просто перечисление терминов.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1643" y="1340425"/>
            <a:ext cx="2880714" cy="192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Систематизация в повседневной и учебной практике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4637850"/>
            <a:ext cx="78039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практика и учебная организация данных.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174300" y="3498100"/>
            <a:ext cx="42621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Систематизация позволяет превращать разрозненные записи в упорядоченную систему: вы быстрее находите нужное, реже теряете материал и легче повторяете темы перед проверочными работами.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707625" y="3498100"/>
            <a:ext cx="4262100" cy="8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Одинаковая логика для хранения и поиска снижает количество ошибок, экономит время и поддерживает «связность» информации при повторении.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040196"/>
            <a:ext cx="8795400" cy="19927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классификации объектов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смешения оснований и пересечения групп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частая проблема — смешивать разные основания в одной схеме: тогда категории начинают пересекаться, а объект трудно однозначно отнести к одной группе. Система теряет смысл и становится непроверяемой.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692775" y="3236450"/>
            <a:ext cx="4222500" cy="140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полноты и «неоднозначных» категорий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Другая ошибка — делать группы слишком широкими или слишком узкими, пропуская часть объектов. Например, если растения делят сразу по размеру, месту и окраске без разграничения признаков, итоговая классификация становится противоречивой.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правильности системы классификации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Контрольная последовательность для схем, таблиц, коллекций и перечней объектов в естествознании.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упорядочивания информации и их назначение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Качественное сравнение по описанию; числовые значения условны.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материал можно организовать по-разному: алфавит помогает быстро находить слова, а тематическое деление — удерживать смысловые связи.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подчеркивает: порядок выбирают не «по привычке», а под цель работы. Тогда система быстрее поддерживает поиск, обновление и понимание.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0700" y="1493250"/>
            <a:ext cx="267900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25500" y="3365880"/>
            <a:ext cx="318300" cy="2546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99075" y="3359250"/>
            <a:ext cx="267900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217625" y="1493250"/>
            <a:ext cx="267900" cy="2679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195694" y="1493250"/>
            <a:ext cx="234413" cy="2679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74300" y="302325"/>
            <a:ext cx="8795400" cy="65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в цифровой среде и научных данных
</a:t>
            </a:r>
            <a:endParaRPr lang="en-US" sz="2600" dirty="0"/>
          </a:p>
        </p:txBody>
      </p:sp>
      <p:sp>
        <p:nvSpPr>
          <p:cNvPr id="15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6" name="Text 2"/>
          <p:cNvSpPr txBox="1"/>
          <p:nvPr/>
        </p:nvSpPr>
        <p:spPr>
          <a:xfrm>
            <a:off x="168700" y="1944125"/>
            <a:ext cx="27795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Поисковые системы и учебные платформы организуют контент через категории и теги. Это позволяет уточнять запросы и находить нужные материалы быстрее, чем при просмотре «вручную» по всей выдаче.
</a:t>
            </a:r>
            <a:endParaRPr lang="en-US" sz="1000" dirty="0"/>
          </a:p>
        </p:txBody>
      </p:sp>
      <p:sp>
        <p:nvSpPr>
          <p:cNvPr id="17" name="Text 3"/>
          <p:cNvSpPr txBox="1"/>
          <p:nvPr/>
        </p:nvSpPr>
        <p:spPr>
          <a:xfrm>
            <a:off x="667725" y="1444700"/>
            <a:ext cx="2280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Категории и теги
</a:t>
            </a:r>
            <a:endParaRPr lang="en-US" sz="1100" dirty="0"/>
          </a:p>
        </p:txBody>
      </p:sp>
      <p:sp>
        <p:nvSpPr>
          <p:cNvPr id="18" name="Text 4"/>
          <p:cNvSpPr txBox="1"/>
          <p:nvPr/>
        </p:nvSpPr>
        <p:spPr>
          <a:xfrm>
            <a:off x="168575" y="3810200"/>
            <a:ext cx="41859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Алгоритмы рекомендаций применяют классификацию по поведению пользователя и выбранным категориям. Понимание этой структуры помогает критичнее относиться к выдаче и уточнять критерии.
</a:t>
            </a:r>
            <a:endParaRPr lang="en-US" sz="1000" dirty="0"/>
          </a:p>
        </p:txBody>
      </p:sp>
      <p:sp>
        <p:nvSpPr>
          <p:cNvPr id="19" name="Text 5"/>
          <p:cNvSpPr txBox="1"/>
          <p:nvPr/>
        </p:nvSpPr>
        <p:spPr>
          <a:xfrm>
            <a:off x="667725" y="3310700"/>
            <a:ext cx="36867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Рекомендации по интересам
</a:t>
            </a:r>
            <a:endParaRPr lang="en-US" sz="1100" dirty="0"/>
          </a:p>
        </p:txBody>
      </p:sp>
      <p:sp>
        <p:nvSpPr>
          <p:cNvPr id="20" name="Text 6"/>
          <p:cNvSpPr txBox="1"/>
          <p:nvPr/>
        </p:nvSpPr>
        <p:spPr>
          <a:xfrm>
            <a:off x="4716950" y="3810200"/>
            <a:ext cx="4159500" cy="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научной среде важны метаданные: тип данных, дата, источник. Такая разметка облегчает проверку достоверности и сопоставление результатов между разными материалами.
</a:t>
            </a:r>
            <a:endParaRPr lang="en-US" sz="1000" dirty="0"/>
          </a:p>
        </p:txBody>
      </p:sp>
      <p:sp>
        <p:nvSpPr>
          <p:cNvPr id="21" name="Text 7"/>
          <p:cNvSpPr txBox="1"/>
          <p:nvPr/>
        </p:nvSpPr>
        <p:spPr>
          <a:xfrm>
            <a:off x="5216100" y="3310700"/>
            <a:ext cx="36603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 данных, дата и источник
</a:t>
            </a:r>
            <a:endParaRPr lang="en-US" sz="1100" dirty="0"/>
          </a:p>
        </p:txBody>
      </p:sp>
      <p:sp>
        <p:nvSpPr>
          <p:cNvPr id="22" name="Text 8"/>
          <p:cNvSpPr txBox="1"/>
          <p:nvPr/>
        </p:nvSpPr>
        <p:spPr>
          <a:xfrm>
            <a:off x="3135625" y="1944125"/>
            <a:ext cx="27795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Электронные библиотеки и справочники используют фильтры по дисциплинам и темам. Пользователь видит структуру данных и может сузить поиск до точного контекста.
</a:t>
            </a:r>
            <a:endParaRPr lang="en-US" sz="1000" dirty="0"/>
          </a:p>
        </p:txBody>
      </p:sp>
      <p:sp>
        <p:nvSpPr>
          <p:cNvPr id="23" name="Text 9"/>
          <p:cNvSpPr txBox="1"/>
          <p:nvPr/>
        </p:nvSpPr>
        <p:spPr>
          <a:xfrm>
            <a:off x="3634650" y="1444700"/>
            <a:ext cx="2280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Фильтры и тематические разделы
</a:t>
            </a:r>
            <a:endParaRPr lang="en-US" sz="1100" dirty="0"/>
          </a:p>
        </p:txBody>
      </p:sp>
      <p:sp>
        <p:nvSpPr>
          <p:cNvPr id="24" name="Text 10"/>
          <p:cNvSpPr txBox="1"/>
          <p:nvPr/>
        </p:nvSpPr>
        <p:spPr>
          <a:xfrm>
            <a:off x="6096950" y="1944125"/>
            <a:ext cx="2779500" cy="100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научных ресурсах статьи, наблюдения и изображения группируют по ключевым словам, объектам и направлению исследования. Это помогает сопоставлять результаты и планировать дальнейший поиск.
</a:t>
            </a:r>
            <a:endParaRPr lang="en-US" sz="1000" dirty="0"/>
          </a:p>
        </p:txBody>
      </p:sp>
      <p:sp>
        <p:nvSpPr>
          <p:cNvPr id="25" name="Text 11"/>
          <p:cNvSpPr txBox="1"/>
          <p:nvPr/>
        </p:nvSpPr>
        <p:spPr>
          <a:xfrm>
            <a:off x="6595975" y="1444700"/>
            <a:ext cx="22806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базы данных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3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эти умения нужны в учебе и подготовке к контрольной
</a:t>
            </a:r>
            <a:endParaRPr lang="en-US" sz="2432" dirty="0"/>
          </a:p>
        </p:txBody>
      </p:sp>
      <p:sp>
        <p:nvSpPr>
          <p:cNvPr id="5" name="Text 1"/>
          <p:cNvSpPr txBox="1"/>
          <p:nvPr/>
        </p:nvSpPr>
        <p:spPr>
          <a:xfrm>
            <a:off x="17002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Систематизация упрощает подготовку: учебные темы превращаются в схемы, определения группируются, а примеры распределяются по разделам. Так снижается нагрузка на память и ускоряется повторение.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18077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факты стоят на своих местах, легче строить связный ответ. Вы не «перескакиваете» между темами, а объясняете материал последовательнее, используя классификацию как каркас аргументации.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12200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полезно систематизировать большие темы: строение вещества, свойства живых организмов, круговороты и взаимодействие природных систем. Тогда контрольная превращается в проверку понимания структуры, а не количества сведений.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как основа анализа и аргументации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175725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тренирует наблюдательность: вы учитесь выделять существенные признаки и сравнивать объекты по единому основанию. Это снижает риск опираться на случайные детали.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646700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Систематизация развивает логическое мышление: закономерности видны внутри структуры, а выводы строятся на связи элементов. Так аргументы опираются не на набор фактов, а на объяснимую систему.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75725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навыки пригодятся при лабораторных работах, проектах, исследованиях и обсуждениях естественно-научных вопросов. Вы быстрее находите «точное место» данных и корректнее формулируете выводы.
</a:t>
            </a:r>
            <a:endParaRPr lang="en-US" sz="1186" dirty="0"/>
          </a:p>
        </p:txBody>
      </p:sp>
      <p:sp>
        <p:nvSpPr>
          <p:cNvPr id="9" name="Text 4"/>
          <p:cNvSpPr txBox="1"/>
          <p:nvPr/>
        </p:nvSpPr>
        <p:spPr>
          <a:xfrm>
            <a:off x="4646700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10 классе они особенно важны для самостоятельного анализа информации: ученик учится разбирать научные данные, сравнивать группы и аргументировать позиции на основе структуры и признаков.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550" y="2433750"/>
            <a:ext cx="4095900" cy="161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распределяет объекты по существенным признакам, а систематизация связывает их в иерархическую структуру. В результате знание становится поисковым, сравнимым и пригодным для выводов, а не разрозненным перечнем.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11550" y="464275"/>
            <a:ext cx="82401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вывод: классификация и систематизация делают знание осмысленным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2026-05-12T09:10:51Z</dcterms:created>
  <dcterms:modified xsi:type="dcterms:W3CDTF">2026-05-12T09:10:51Z</dcterms:modified>
</cp:coreProperties>
</file>