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jpe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и чрезвычайные ситуации: общие понятия, определения и классификация
</a:t>
            </a:r>
            <a:endParaRPr lang="en-US" sz="3069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виды опасностей, признаки ЧС и правила безопасных действий.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знать правила безопасности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может возникнуть дома, в школе, на улице или в транспорте. Понимание признаков угрозы и видов ЧС помогает быстрее оценить ситуацию, избежать паники и выбрать правильные действия.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опасности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— это явление, объект, процесс или действие, которые могут причинить вред человеку, имуществу или природе.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становится реальной, когда человек попадает в зону её воздействия. Тогда важно оценить, насколько сильна и вероятна угроза.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бывает явной и скрытой: огонь заметен сразу, а утечка газа, тонкий лёд или заражённая вода могут долго не проявляться.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опасностей и их примеры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отличаются опасности по происхождению и к чему они могут привести.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опасность может вызвать сразу несколько последствий, поэтому важно быстро уйти из зоны поражения и обратиться за помощью.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ОБЗР: классификация опасностей по происхождению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80863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84300"/>
            <a:ext cx="440100" cy="35208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чрезвычайная ситуация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Наносит ущерб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ЧС страдают здания, транспорт, связь и другое имущество, а привычная работа школы, города или района нарушается.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Требует совместных действий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помощи нужны спасатели, медики, полиция и коммунальные службы, которые работают вместе по единому плану.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внезапно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ЧС появляется из-за аварии, бедствия, эпидемии или другого опасного события и быстро нарушает обычный порядок жизни.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 для людей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обстановка угрожает жизни и здоровью, может вызывать травмы, болезни и необходимость срочной помощи многим людям.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чрезвычайная ситуация
</a:t>
            </a:r>
            <a:endParaRPr lang="en-US" sz="2962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появления угрозы до организации помощи и защиты.
</a:t>
            </a:r>
            <a:endParaRPr lang="en-US" sz="17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397111"/>
            <a:ext cx="526500" cy="52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92636"/>
            <a:ext cx="526500" cy="4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538" y="1384361"/>
            <a:ext cx="483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39986"/>
            <a:ext cx="526500" cy="526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Поражающие факторы и их действие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Удар, взрывная волна или обрушение могут привести к ушибам, переломам и повреждению зданий и предметов вокруг.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и биологические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вещества и инфекции вызывают отравления, заражение и болезни, последствия которых иногда сохраняются долгое время.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температура, огонь и густой дым вызывают ожоги, перегрев, затруднение дыхания и быстрое ухудшение самочувствия.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паника мешают думать спокойно, ухудшают внимание и часто приводят к ошибкам в поведении и лишним рискам.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ЧС по происхождению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ЧС требуют разных способов защиты: от укрытия и эвакуации до санитарных и противопожарных мер.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причины ЧС разнообразны, но все они связаны с угрозой людям и нарушением привычной жизни.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классификация ЧС по происхождению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чрезвычайные ситуации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выходит из берегов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сильных дождей реки и ручьи быстро поднимаются, вода заливает улицы, дворы и дороги. Люди видят затопленные машины, низкие мосты и размытые тропинки, а в кадре хорошо заметны последствия наводнения и эвакуации.
</a:t>
            </a:r>
            <a:endParaRPr lang="en-US" sz="866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ветра и разбушевавшейся стихии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 или шквалистый ветер ломает ветки, срывает крыши и переворачивает лёгкие предметы на улице. На фотографии обычно видны наклонённые деревья, повреждённые постройки и следы, которые оставляет резкое ухудшение погоды.
</a:t>
            </a:r>
            <a:endParaRPr lang="en-US" sz="817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в лесу и на открытой местности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пожар распространяется по сухой траве и деревьям, создавая густой дым и жар. На изображении заметны тлеющие участки, пепел и огненная линия, которая показывает, как быстро стихия меняет привычный пейзаж.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чрезвычайные ситуации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ЧС связаны с авариями на объектах, где работают машины, энергия, транспорт или химические вещества. Их опасность особенно велика из-за быстрого распространения последствий.
</a:t>
            </a:r>
            <a:endParaRPr lang="en-US" sz="1291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Причинами становятся нарушение правил безопасности, износ оборудования, ошибки работников, неисправность техники и внешнее воздействие на объект. Иногда даже небольшая поломка запускает крупную аварию.
</a:t>
            </a:r>
            <a:endParaRPr lang="en-US" sz="1291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пожары, взрывы, выбросы опасных веществ, обрушения зданий, транспортные аварии и серьёзные сбои в коммунальных системах. Часто страдают сразу несколько служб и районов.
</a:t>
            </a:r>
            <a:endParaRPr lang="en-US" sz="1291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снизить риск, важно соблюдать инструкции, не приближаться к месту аварии и сразу сообщать взрослым или в экстренные службы. Быстрая реакция помогает спасти людей и имущество.
</a:t>
            </a:r>
            <a:endParaRPr lang="en-US" sz="129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 социальные чрезвычайные ситуации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ЧС связаны с распространением инфекций, эпидемий, массовых отравлений и угрозой здоровью многих людей одновременно, поэтому особенно важны гигиена и своевременное обращение за помощью.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важно распознавать подозрительные признаки, не трогать опасные предметы, выполнять указания взрослых и сразу сообщать о тревожной ситуации, не пытаясь решать её в одиночку.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ЧС возникают из-за конфликтов, преступлений, террористических актов и беспорядков; их опасность в том, что они быстро нарушают привычную жизнь и создают угрозу безопасности людей.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744100"/>
            <a:ext cx="4814700" cy="27330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ЧС по масштабу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ЧС показывает, насколько велика зона поражения и сколько людей нуждаются в помощи. Это помогает понять, какие службы нужно привлекать.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масштаб, тем шире зона поражения и тем больше служб участвует в реагировании.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принципы классификации чрезвычайных ситуаций в системе защиты населения
</a:t>
            </a:r>
            <a:endParaRPr lang="en-US" sz="11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опасной ситуации в повседневной жизни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сигналы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запах газа, дым, искрение, треск, громкие хлопки или резкое ухудшение погоды. Это ранние признаки, которые нельзя игнорировать.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угрозы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признакам добавляются шум, падение видимости, подъём воды, трещины в стенах, необычное поведение людей или сбой привычных систем.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последствий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опасность подтверждается, возможны повреждения, паника и нарушение работы транспорта, связи или электричества, поэтому важна ранняя реакция.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человека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быстро отойти от источника опасности, предупредить взрослых и не пытаться проверить ситуацию самостоятельно, если риск уже очевиден.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опасности в школе и дома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Класс, где всё выглядит привычно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розетке виден повреждённый провод, рядом стоит перегруженный удлинитель, а на полу лежит мокрый след. Такая обстановка кажется обычной, но именно в ней часто возникают короткое замыкание и падение.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и балкон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ступенях лежит рюкзак, перила не удерживают как следует, а окно открыто настежь. В доме и школе такие места особенно опасны для падений, поэтому требуют постоянной внимательности.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после спешки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плите оставили ручку кастрюли наружу, рядом стоит открытая бутылка бытовой химии, а на столе лежат ножницы. Несколько мелочей сразу создают риск ожога, отравления и пореза.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порядок действий при опасной и чрезвычайной ситуации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базовую последовательность безопасных действий, которую применяют дома, в школе и в общественных местах.
</a:t>
            </a:r>
            <a:endParaRPr lang="en-US" sz="15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номер используют при угрозе жизни, здоровью, имуществу и в любой ситуации, где нужна срочная помощь нескольких служб одновременно.
</a:t>
            </a:r>
            <a:endParaRPr lang="en-US" sz="257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112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единый номер вызова экстренных служб в России.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номер вызова экстренных служб в Российской Федерации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приводит к тяжёлым последствиям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промах становится опаснее, если рядом нет взрослых, а время на реакцию уже потеряно. Важны спокойствие и быстрый сигнал о проблеме.
</a:t>
            </a:r>
            <a:endParaRPr lang="en-US" sz="155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создают паника и позднее распознавание угрозы: они сокращают время на правильные действия и увеличивают число ошибок.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факторов риска по теме ОБЗР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5436" y="3245763"/>
            <a:ext cx="40372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4724" y="1440290"/>
            <a:ext cx="440100" cy="440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классификация ЧС важна для безопасности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источника угрозы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происхождению ЧС легче определить, чего ожидать: огня, воды, химического воздействия, инфекции или разрушений, а значит заранее выбрать правильные меры защиты.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безопасные действия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узнаёт тип ситуации, он быстрее понимает, куда отходить, кого звать на помощь и каких ошибок нужно избегать, чтобы не усилить риск.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масштаба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показывает, ограничена ли опасность одним объектом или затрагивает район, регион и даже несколько территорий, где нужна помощь разных служб.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ключевых терминов темы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повторение помогает не путать основные понятия и быстрее ориентироваться в опасной обстановке.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знание терминов помогает быстрее оценить обстановку и выбрать безопасное действие.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определения темы ОБЗР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предупреждает о возможном вреде, а ЧС уже требует быстрых и грамотных действий. Чем лучше понятны признаки, классификация и службы помощи, тем выше безопасность.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2026-05-21T02:59:22Z</dcterms:created>
  <dcterms:modified xsi:type="dcterms:W3CDTF">2026-05-21T02:59:22Z</dcterms:modified>
</cp:coreProperties>
</file>