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Треугольник: базовая фигура геометрии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 — основа многих задач геометрии и чертежа.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треугольник изучают в 7 классе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помогает понять свойства фигур на плоскости, научиться измерять углы и вычислять площади. На нём отрабатывают построения, признаки равенства и работу с линейкой и транспортиром в понятных школьных задачах.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треугольник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850025" y="2046775"/>
            <a:ext cx="4678800" cy="6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элемента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образуют три стороны, три вершины и три внутренних угла. Эти элементы всегда рассматривают вместе, потому что изменение одной стороны сразу влияет на остальные характеристики фигуры.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031701" y="3033650"/>
            <a:ext cx="46788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сторон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любого треугольника сумма длин любых двух сторон больше длины третьей. Это правило позволяет заранее проверить, можно ли построить фигуру по заданным отрезкам и избежать ошибки в задаче.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32877" y="4022575"/>
            <a:ext cx="46788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углов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внутренних углов любого треугольника равна 180°. Это главное правило помогает находить неизвестный угол, проверять чертёж и быстро контролировать правильность решения геометрической задачи.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596102"/>
            <a:ext cx="4208700" cy="9531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треугольников по сторонам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 длинам сторон определить вид треугольника и его основные свойства.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сторонам можно сразу установить ключевые свойства треугольника и дальше использовать их в задачах.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вид треугольника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 сторонам и затем по углам.
</a:t>
            </a:r>
            <a:endParaRPr lang="en-US" sz="10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треугольников по углам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Остроугольный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остроугольного треугольника все три угла меньше 90°. Такая фигура выглядит «собранной» и часто встречается в чертежах, где важно сравнивать небольшие углы и находить их сумму.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прямоугольном треугольнике один угол равен 90°. Его удобно узнавать по прямой вершине и использовать при построении, потому что одна сторона перпендикулярна другой.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Тупоугольный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тупоугольном треугольнике один угол больше 90°. Этот вид важно уметь распознавать на рисунке, чтобы не спутать его с другими фигурами при измерении и проверке ответа.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групп треугольников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быстро увидеть, какие треугольники встречаются чаще и чем отличаются их признаки по сторонам.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Разносторонние треугольники занимают наибольшую долю, поэтому именно их чаще используют в учебных примерах и задачах.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для учебной визуализации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в архитектуре и технике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Крыша, которая держит форму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стропильных системах треугольная схема помогает распределять нагрузку и сохранять устойчивость крыши. Именно поэтому такие элементы часто встречаются в чертежах домов и павильонов. На иллюстрации удобно показать скатную крышу с заметными треугольными контурами.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Ферма моста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Металлические фермы мостов состоят из повторяющихся треугольников. Такая конструкция не даёт каркасу легко деформироваться и делает его прочнее при большой нагрузке. На рисунке хорошо смотрятся прямые металлические линии, образующие крупные треугольные ячейки.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на дороге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Треугольная форма часто используется в дорожных знаках, потому что она хорошо заметна и сразу привлекает внимание. В учебной иллюстрации можно совместить знак, каркас и крышу, чтобы показать, как одна фигура работает в разных сферах.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треугольника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850025" y="2046775"/>
            <a:ext cx="4678800" cy="6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периметр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треугольника — это длина его границы. Чтобы его найти, нужно сложить длины всех трёх сторон, поэтому периметр показывает, сколько материала потребуется для контура фигуры.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031701" y="3033650"/>
            <a:ext cx="46788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и 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выглядит так: P = a + b + c. Если стороны равны 5 см, 7 см и 8 см, то периметр равен 20 см. Это удобно проверять поэтапно, чтобы не пропустить ни одной стороны.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32877" y="4022575"/>
            <a:ext cx="46788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 нужен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часто используют в задачах о длине ограждения, рамки или рисунка. Он помогает сравнивать фигуры между собой и быстро находить ответ, когда известны все стороны треугольника.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треугольника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2380150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формула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треугольника находят по формуле S = ½ × основание × высота. Она показывает, какую часть плоскости занимает фигура, и подходит для большинства школьных задач.
</a:t>
            </a:r>
            <a:endParaRPr lang="en-US" sz="1084" dirty="0"/>
          </a:p>
        </p:txBody>
      </p:sp>
      <p:sp>
        <p:nvSpPr>
          <p:cNvPr id="10" name="Text 3"/>
          <p:cNvSpPr txBox="1"/>
          <p:nvPr/>
        </p:nvSpPr>
        <p:spPr>
          <a:xfrm>
            <a:off x="565825" y="3125565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понимать высоту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всегда проводится перпендикулярно к основанию или его продолжению. Если перепутать её направление, ответ получится неверным, поэтому на чертеже важно внимательно проверять прямой угол.
</a:t>
            </a:r>
            <a:endParaRPr lang="en-US" sz="979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3870973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основание равно 10 см, а высота — 6 см, то площадь равна 30 см². Такой пример помогает увидеть, как формула работает на практике и как меняется результат при разных размерах.
</a:t>
            </a:r>
            <a:endParaRPr lang="en-US" sz="108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площадь при одном основании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случаях основание остаётся одинаковым, поэтому сравнение показывает только влияние высоты на результат.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неизменном основании площадь растёт прямо пропорционально высоте: чем выше треугольник, тем больше его площадь.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формуле S = ½ × a × h.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4931" y="1581850"/>
            <a:ext cx="7066688" cy="199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равнобедренного треугольника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равнобедренного треугольника, курс геометрии 7 класса.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 основные признаки этой фигуры связаны между собой и используются в задачах.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признаки взаимосвязаны: знание одного свойства позволяет быстро находить остальные и проверять чертёж.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треугольника по трём сторонам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построения по данным длинам сторон и проверка условия существования фигуры.
</a:t>
            </a:r>
            <a:endParaRPr lang="en-US" sz="10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78510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треугольника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9675" y="2787078"/>
            <a:ext cx="25671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условие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можно построить только тогда, когда сумма длин любых двух сторон строго больше третьей. Это правило проверяют до чертежа, чтобы сразу исключить невозможные наборы чисел.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291688" y="2781775"/>
            <a:ext cx="25671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треугольника помогает не тратить время на построение фигуры, которая не существует. Оно особенно полезно в задачах, где даны только длины сторон без рисунка.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013705" y="2781775"/>
            <a:ext cx="25671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проверки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стороны равны 3 см, 4 см и 8 см, треугольник построить нельзя: 3 + 4 меньше 8. Значит, заданные длины не образуют фигуру.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525" y="3166568"/>
            <a:ext cx="8398200" cy="15828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Медианы, высоты и биссектрисы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698188" y="1900020"/>
            <a:ext cx="23517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Медиана соединяет вершину треугольника с серединой противоположной стороны. Она делит эту сторону на две равные части и часто помогает находить симметричные элементы в чертеже.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494976" y="1897030"/>
            <a:ext cx="23580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проводится из вершины перпендикулярно к противоположной стороне или её продолжению. Именно перпендикулярность отличает её от других линий и важна в вычислении площади.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297793" y="1897005"/>
            <a:ext cx="23472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делит угол треугольника на две равные части. На рисунках её удобно выделять отдельным цветом, чтобы не перепутать с медианой или высотой.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 треугольника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углы разные, их общая сумма остаётся постоянной; это удобно при проверке неизвестного угла в задаче.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подтверждает правило 180°: зная два угла, можно найти третий вычитанием из 180°.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суммы внутренних углов треугольника, курс геометрии 7 класса.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706" y="2170450"/>
            <a:ext cx="192938" cy="220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8481" y="2167825"/>
            <a:ext cx="192938" cy="220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84256" y="2167825"/>
            <a:ext cx="192938" cy="220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90031" y="2167825"/>
            <a:ext cx="192938" cy="220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в жизни и вокруг нас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Дорожные знаки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Треугольная форма делает знак заметным и легко узнаваемым издалека. Такой контур хорошо выделяется на дороге и помогает быстро передать важную информацию.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Крыши домов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стропильных системах треугольник помогает сохранять устойчивость конструкции. Именно поэтому его часто используют в крышах, где важны прочность и распределение нагрузки.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Каркасы техники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рамах велосипедов и других конструкциях треугольные элементы уменьшают деформацию. Форма работает надёжно, потому что не меняется при сильном давлении так легко, как четырёхугольник.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Орнаменты и дизайн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часто встречаются в узорах, мозаике и декоративных решениях. Они позволяют создавать ритм, симметрию и чёткую геометрию в оформлении предметов.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478506"/>
            <a:ext cx="4208700" cy="11883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формулы и признаки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собирает основные правила, которые чаще всего нужны при решении задач по теме.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правила образуют базу темы: они помогают считать, проверять построение и находить неизвестные элементы фигуры.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и признаки треугольника, школьный курс геометрии.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треугольником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основание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за основание принимают любую сторону, хотя в задаче оно может быть задано отдельно. Из-за этого неверно находят высоту и получают ошибку в площади.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Неправильная высота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Высоту нередко проводят наклонно, забывая о перпендикулярности. Нужно помнить, что высота образует прямой угол с основанием или его продолжением.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углах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вычислении часто забывают, что сумма углов равна 180°. В равнобедренном треугольнике также важно помнить о равенстве углов при основании.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построением по трём сторонам необходимо проверить неравенство треугольника. Если условие не выполнено, фигуру получить нельзя, даже если все числа известны.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 — ключ к геометрии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помогает понять важные идеи геометрии: виды фигур, формулы площади и периметра, построения и свойства углов. Освоив его, легче решать задачи и замечать геометрию вокруг.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2026-05-29T01:22:22Z</dcterms:created>
  <dcterms:modified xsi:type="dcterms:W3CDTF">2026-05-29T01:22:22Z</dcterms:modified>
</cp:coreProperties>
</file>