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последовательности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бесконечность приводит к точному числу.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предел в 11 классе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завершает школьную алгебру и открывает язык анализа. Здесь уже нужны уверенное владение дробями, степенями и функциями, чтобы понимать, как выражения ведут себя при больших n и чем приближение отличается от равенства.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813923"/>
            <a:ext cx="511200" cy="4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11644"/>
            <a:ext cx="511200" cy="5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836643"/>
            <a:ext cx="511200" cy="408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40044"/>
            <a:ext cx="511200" cy="45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числовой последовательности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поведения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Последовательности могут возрастать, убывать, оставаться ограниченными, повторять значения или колебаться. Эти различия особенно заметны при больших n, когда становится видно общее направление изменения, а не отдельные случайные члены.
</a:t>
            </a:r>
            <a:endParaRPr lang="en-US" sz="1111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большие номера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состоит в том, что закон последовательности раскрывается не в первых членах, а при больших n. Именно там можно увидеть, есть ли устойчивое приближение к числу или предел отсутствует.
</a:t>
            </a:r>
            <a:endParaRPr lang="en-US" sz="114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как функция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натуральному номеру n соответствует свой член a_n. Именно поэтому последовательность удобно рассматривать как правило, которое по номеру однозначно задаёт число и позволяет изучать её поведение поэтапно.
</a:t>
            </a:r>
            <a:endParaRPr lang="en-US" sz="1111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записи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Последовательности 1/n, (-1)^n и (n^2+1)/(2n^2) показывают разные модели: стремление к нулю, колебания и приближение к постоянному числу. Такие примеры помогают сравнивать поведение по общей формуле.
</a:t>
            </a:r>
            <a:endParaRPr lang="en-US" sz="11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Интуитивное приближение к пределу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без совпадения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может становиться сколь угодно близкой к числу L, даже если ни один её член не равен ему. Это и составляет интуитивный смысл предела.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схеме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 удобно показать точку L и несколько значений a_n, которые с ростом номера располагаются всё ближе к ней. Такая картина делает идею предела наглядной.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последовательности 1, ½, 1/3, ¼, … значения всё меньше и со временем неотличимо близки к нулю. Поэтому её предел равен 0, хотя ноль не встречается среди членов.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980525"/>
            <a:ext cx="34860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Строгое определение предела последовательности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701075" y="125299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выбрано любое число ε больше нуля. Оно показывает, насколько близко к L должны лежать члены последовательности, чтобы считаться достаточно близкими.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01050" y="95104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Задаём точность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01075" y="2463766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указать такой номер N, что все члены с номерами n &gt; N попадут в ε-окрестность числа L. Важен не один удачный член, а устойчивое поведение после некоторого места.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01050" y="2161816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номер N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701075" y="367454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для любого ε можно подобрать подходящий N, то последовательность имеет предел L. Это определение описывает не случайные значения, а закономерность всей последовательности.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4701050" y="337259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Формулируем вывод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предел по определению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работы с неравенством |a_n — L| &lt; ε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нескольких последовательностей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стандартным школьным примерам последовательностей
</a:t>
            </a:r>
            <a:endParaRPr lang="en-US" sz="998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сравнивает убывание, колебания и приближение к одному числу. Он помогает увидеть различие между устойчивой сходимостью и повторяющимися изменениями.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1/n стремится к 0, (n+1)/n и n/(n+1) — к 1, а (-1)^n не имеет предела.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Сходящиеся и расходящиеся последовательности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Сходимость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Сходящаяся последовательность имеет конечный предел. Это означает, что при достаточно больших номерах её члены оказываются сколь угодно близко к одному числу и больше не выходят за эту границу.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Расходимость к бесконечности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последовательности не приближаются к числу, а неограниченно возрастают. Пример n показывает движение к +∞, то есть отсутствие конечного предела при сохранении общего направления роста.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без предела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(-1)^n меняет значения 1 и -1, поэтому не может закрепиться около одного числа. Даже если значения ограничены, это ещё не делает последовательность сходящейся.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первые члены не доказывают сходимость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несколько первых членов выглядят очень близкими к одному числу, но дальнейшие значения меняют картину. Предел определяют только по поведению всей последовательности при больших n.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последовательностей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базовым примерам школьного курса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виду последовательности можно определить её поведение и предел.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формулы часто можно сразу распознать сходимость, колебания или рост без ограничения.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предела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00900" y="1686578"/>
            <a:ext cx="33951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800900" y="2106580"/>
            <a:ext cx="38310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сходящаяся последовательность обязательно ограничена. Это означает, что её члены не могут бесконечно уходить вверх или вниз, если они действительно приближаются к конечному числу.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5850" y="1686578"/>
            <a:ext cx="33951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Единственность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5850" y="2106580"/>
            <a:ext cx="38310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одной последовательности не может быть двух разных пределов. Если предел найден, он определён однозначно, что делает все дальнейшие вычисления строгими и непротиворечивыми.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разность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a_n → A и b_n → B, то сумма и разность тоже имеют предел: a_n ± b_n → A ± B. Это одно из самых удобных правил для преобразований.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255275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55275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позволяют вычислять пределы без прямого обращения к определению ε. Именно на них опирается большинство школьных способов решения задач по последовательностям.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360550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и частное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360550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произведения выполняется a_n b_n → AB. Для частного нужен ненулевой предел знаменателя: если B ≠ 0 и b_n не обращается в ноль, то a_n/b_n → A/B.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и ограниченность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01925" y="36081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последовательность возрастает и при этом не превышает некоторого числа сверху, её значения не могут уходить бесконечно далеко.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600" y="29655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 выхода за пределы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70425" y="23306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признак особенно полезен там, где формулу предела трудно вычислить напрямую, но поведение членов видно по общему виду.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375100" y="16880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6175" y="296940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последовательность убывает и остаётся выше фиксированной нижней границы, она также обязана иметь предел.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40850" y="232677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Убывание при нижней границе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уменьшается погрешность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Вычислено по формулам |aₙ−L|, где L=0; значения для n=1,2,5,10,20.
</a:t>
            </a:r>
            <a:endParaRPr lang="en-US" sz="1038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 только приближение к пределу, но и различие скорости этого приближения для двух последовательностей.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Погрешность у 1/n уменьшается заметно быстрее, чем у 1/√n; значит, одинаковая точность достигается при меньших n.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приёмы вычисления пределов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61162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более высокого числителя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61162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степень числителя больше, выражение обычно не имеет конечного предела: значение либо растёт по модулю, либо становится неограниченным при больших n.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93413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93413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полезно мысленно подставить большие значения n и убедиться, что полученный результат согласуется с общим поведением исходной последовательности.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561162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старшую степень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61162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дробей с многочленами удобно делить числитель и знаменатель на наибольшую степень n. Это сразу показывает, какие слагаемые исчезают, а какие определяют конечный предел.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793413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степени — разный итог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93413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степень числителя меньше степени знаменателя, дробь стремится к нулю. Когда степени равны, предел задаётся отношением старших коэффициентов после упрощения.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на координатной прямой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185650" y="1924510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последовательности можно отметить точкой на координатной прямой. Тогда видно, как значения располагаются относительно предполагаемого предела и куда они смещаются при росте n.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85650" y="1651062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Нанесение членов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185650" y="4130895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остаются внутри любой выбранной ε-окрестности, это означает устойчивое приближение к L, а не случайную близость отдельных первых значений.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85650" y="3857447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приближения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85650" y="3027702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понимают как число, вокруг которого можно построить сколь угодно узкую окрестность, и начиная с некоторого номера все члены последовательности попадут внутрь неё.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185650" y="2754255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Окрестность числа L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предела: от вида выражения к выводу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анализе последовательности и выборе подходящего признака сходимости.
</a:t>
            </a:r>
            <a:endParaRPr lang="en-US" sz="13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3447288"/>
            <a:ext cx="511200" cy="5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475" y="1876094"/>
            <a:ext cx="511200" cy="4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400" y="3447288"/>
            <a:ext cx="511200" cy="5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8534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двух милиционерах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4174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применяется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8133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особенно полезна, когда точный предел трудно найти, но можно оценить последовательность сверху и снизу более простыми выражениями.
</a:t>
            </a:r>
            <a:endParaRPr lang="en-US" sz="1388" dirty="0"/>
          </a:p>
        </p:txBody>
      </p:sp>
      <p:sp>
        <p:nvSpPr>
          <p:cNvPr id="12" name="Text 4"/>
          <p:cNvSpPr txBox="1"/>
          <p:nvPr/>
        </p:nvSpPr>
        <p:spPr>
          <a:xfrm>
            <a:off x="3232625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628475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−1/n ≤ sin n / n ≤ 1/n позволяет сразу сделать вывод о стремлении sin n / n к нулю, не вычисляя сложное выражение напрямую.
</a:t>
            </a:r>
            <a:endParaRPr lang="en-US" sz="1388" dirty="0"/>
          </a:p>
        </p:txBody>
      </p:sp>
      <p:sp>
        <p:nvSpPr>
          <p:cNvPr id="14" name="Text 6"/>
          <p:cNvSpPr txBox="1"/>
          <p:nvPr/>
        </p:nvSpPr>
        <p:spPr>
          <a:xfrm>
            <a:off x="11145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зажатия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5104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последовательность заключена между двумя другими и обе границы стремятся к одному числу, то и средняя последовательность вынуждена стремиться к нему же.
</a:t>
            </a:r>
            <a:endParaRPr lang="en-US" sz="13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пределами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первым членам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решать по нескольким первым значениям. Даже если последовательность сначала кажется близкой к числу, дальнейшие члены могут изменить её поведение и показать отсутствие предела.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Неосторожное сокращение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выражение можно только тогда, когда это не меняет область определения. Иначе можно потерять важные значения и получить неверный результат.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функцией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последовательности и предел функции записываются по-разному и относятся к разным множествам аргументов. Смешение этих понятий приводит к ошибкам в рассуждении.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со знаками и бесконечностями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преобразованиях дробей важно правильно учитывать старшие степени и знак. Неверное обращение с бесконечно большими величинами часто даёт ложный вывод о пределе.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поведения последовательностей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типовым примерам: 1/n, n, (−1)^n.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поведения охватывают все базовые ситуации, с которыми встречаются в школьных задачах и при первых доказательствах сходимости.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может либо сходиться, либо расти без границ, либо колебаться; конечный предел есть только у первого типа.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38539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вычисления пределов по формуле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 теме предела последовательности
</a:t>
            </a:r>
            <a:endParaRPr lang="en-US" sz="1297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выражение, приём и ответ. В таблице собраны типовые рациональные последовательности с разной степенью числителя и знаменателя.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рациональной последовательности определяется старшими степенями и коэффициентами; после деления на ведущую степень ответ читается напрямую.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как язык бесконечного приближения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последовательности показывает, как из бесконечного процесса получить точный числовой результат. Он нужен для анализа сходимости, доказательств и дальнейшего изучения математического анализа, непрерывности и вычислительных методов.
</a:t>
            </a:r>
            <a:endParaRPr lang="en-US" sz="146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2026-05-30T05:54:33Z</dcterms:created>
  <dcterms:modified xsi:type="dcterms:W3CDTF">2026-05-30T05:54:33Z</dcterms:modified>
</cp:coreProperties>
</file>