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технологии: глобальное значение и ключевые темы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влияют на науку, экономику и повседневную жизнь человечества.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космических исследований связаны с запуском «Спутника-1» в 1957 году. Соперничество СССР и США стало стимулом быстрого технического прогресса и формированию глобальной космической отрасли.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космической эры: первые шаги человечества в космосе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1957 года стал знаменательным событием — СССР отправил в космос «Спутник-1». Вес аппарата составлял 83,6 кг, он передавал радиосигналы в течение трёх недель, открывая новую эпоху исследований.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искусственный спутник Земли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 показал эффективность баллистических технологий и вызвал бурный интерес мирового сообщества к космосу, запустив международную гонку в освоении звездного пространства.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запуска на мир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«Спутника-1»: исторические вехи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впервые облетел Землю за 108 минут, продемонстрировав способность человека к жизни в условиях невесомости.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полёт «Востока-1»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успех установил СССР лидером в пилотируемых полётах и вдохновил развитие технологий долговременного пребывания в космосе.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миссии для пилотируемой космонавтики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космос: Юрий Гагарин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типы современных ракет-носителей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многоразовые ракеты, как SpaceX Falcon 9, снижают себестоимость и увеличивают частоту запусков за счёт повторного использования.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ракеты, например Saturn V и SLS, способны выводить крупные полезные нагрузки для исследований Луны и Марса.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экологичных метановых двигателей уменьшает загрязнение, сохраняя при этом высокую мощность и надёжность.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Продвинутые системы ориентации и управления обеспечивают точное выведение на орбиту и безопасность полётов.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запусков после 2000 года связано с появлением частных компаний и коммерческих программ.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свидетельствует об активном расширении международного сотрудничества и масштабировании космической индустрии.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космических запусков ESA,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запусков: 1957–2023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оснащены солнечными панелями для энергии, антеннами для связи и навигационных сигналов, а также двигателями для коррекции орбиты.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задачи связи, мониторинга погоды, земного наблюдения, научных исследований и обороны, работая в тяжёлых космических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назначение космических спутников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313" y="1647777"/>
            <a:ext cx="3668310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спутников различаются по назначению и орбитальным параметрам, увеличивая эффективность космической деятельности.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спутниковных функций способствует комплексному исследованию и использованию космического пространства.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Роскосмос,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спутников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ГЛОНАСС, GPS, Galileo и BeiDou обеспечивают точное определение местоположения с погрешностью до двух метров во всём мире.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интеграции данных этих систем способствует повышению надёжности и доступности навигационной информации для пользователей.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технологии применяются в транспорте, сельском хозяйстве, спасательных службах и мобильных приложениях, улучшая безопасность и эффективность операций.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глобального спутникового позиционирования
</a:t>
            </a:r>
            <a:endParaRPr lang="en-US" sz="24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процесс запуска по этапам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запуска космического аппарата
</a:t>
            </a:r>
            <a:endParaRPr lang="en-US" sz="25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представляет собой комплекс из нескольких модулей, созданных разными странами. Российские и американские секции, а также европейские, японские и канадские компоненты объединены в единую систему, обеспечивающую жизнедеятельность экипажа и проведение экспериментов.
</a:t>
            </a:r>
            <a:endParaRPr lang="en-US" sz="92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структура МКС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— один из важнейших проектов, объединяющих Россию, США и другие страны. Совместная работа способствует научному прогрессу и укрепляет дипломатические связи в космической сфере.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международного сотрудничества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действует как уникальная лаборатория, где изучаются процессы биологии, медицины, физики и материаловедения в условиях невесомости. Такие эксперименты помогают расширить знания и развить технологии, недоступные в земных условиях.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микрогравитации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станция: структура и задачи
</a:t>
            </a:r>
            <a:endParaRPr lang="en-US" sz="23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964" y="1647776"/>
            <a:ext cx="3059008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агентств, 2023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бюджет, количество запусков и ключевые проекты главных космических агентств мира. Она подчеркивает значение сотрудничества для развития отрасли.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Dанные показывают лидерство NASA по бюджету и числу запусков, но растущая активность CNSA значительно изменяет глобальный ландшафт космических миссий.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космические агентства: сравнительный анализ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505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космических технологий на повседневную жизнь и науку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обеспечивают доступ к интернету в удалённых регионах, расширяя возможности коммуникаций и образования по всему миру.
</a:t>
            </a:r>
            <a:endParaRPr lang="en-US" sz="1171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интернет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системы GPS и ГЛОНАСС в смартфонах поддерживают безопасное передвижение и оптимизацию логистики на земле и в воздухе.
</a:t>
            </a:r>
            <a:endParaRPr lang="en-US" sz="110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транспорт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зондирование позволяет точно прогнозировать погоду, предупреждая о стихийных бедствиях и помогая спасательным службам.
</a:t>
            </a:r>
            <a:endParaRPr lang="en-US" sz="118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Метеопрогнозы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передают телевизионные сигналы и обеспечивают мобильную связь, что способствует информированности и развлечению миллионов людей.
</a:t>
            </a:r>
            <a:endParaRPr lang="en-US" sz="113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связь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Марсоходы, такие как Curiosity и Perseverance, исследуют поверхность Марса, собирая данные о геологии и поиске следов жизни. Они работают автономно, используя программное обеспечение для принятия решений в сложных условиях.
</a:t>
            </a:r>
            <a:endParaRPr lang="en-US" sz="1251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роботы, например манипуляторы Canadarm, обслуживают космические станции, выполняют ремонтные работы и помогают в экспериментах. Искусственный интеллект повышает точность и безопасность этих операций.
</a:t>
            </a:r>
            <a:endParaRPr lang="en-US" sz="1252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робототехника и автоматизация научных миссий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системы спутниковой связи: развитие и перспективы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Запуск Iridium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спутников Iridium стала первой масштабной глобальной системой мобильной связи, обеспечив связь в самых отдалённых уголках планеты.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2019: Старт Starlink
</a:t>
            </a:r>
            <a:pPr algn="ctr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SpaceX начала массовое развертывание сети Starlink с целью предоставить высокоскоростной интернет по всему миру, включая труднодоступные регионы.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Более 5000 спутников Starlink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спутников Starlink превысила 5000, обеспечивая высокое покрытие и улучшая качество интернет-соединения для миллионов пользователей.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интеграция и 6G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Планируется интеграция спутниковых сетей с наземными системами связи и развитие технологий 6G для беспрецедентной скорости и стабильности передачи данных.
</a:t>
            </a:r>
            <a:endParaRPr lang="en-US" sz="1237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доходов приходится на связь и передачу данных, что подтверждает важность спутниковых технологий для экономики.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сервисов связи подтверждает их значительный вклад и стимулирует инвестиции в развитие космической инфраструктуры.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Economic Reports,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мирового космического рынка
</a:t>
            </a:r>
            <a:endParaRPr lang="en-US" sz="24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Virgin Galactic и Blue Origin уже организуют суборбитальные туристические полёты, расширяя доступное космическое пространство для частных граждан и создавая новую индустрию развлечений.
</a:t>
            </a:r>
            <a:endParaRPr lang="en-US" sz="98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Коммерческие суборбитальные полёты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2030-м годам планируется отправка экипажа на Марс, что потребует технических новшеств и станет одной из самых сложных и значимых задач освоения космоса человечеством.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пилотируемая миссия на Марс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Artemis предусматривает возвращение человека на Луну в ближайшие годы и создание постоянной лунной базы, что станет важной ступенью для дальнейших пилотируемых экспедиций.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Artemis NASA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космического туризма и пилотируемых миссий
</a:t>
            </a:r>
            <a:endParaRPr lang="en-US" sz="24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концентрируется более 34 000 объектов мусора – остатков спутников и ракетных ступеней, создающих угрозу для действующих аппаратов и экипажей.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 направлены на мониторинг, активное удаление мусора и разработку экологичных технологий для снижения негативного воздействия на окружающую среду вне Земли.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мусор повышает риск столкновений и повреждений, что может привести к дорогостоящим потерям и ограничить возможности будущих запусков.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проблемы: космический мусор и экологические вызовы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Планируемый выпуск свыше 5000 спутников знаменует собой переход к массовому использованию орбитальных сетей нового поколения с высокой пропускной способностью.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5000+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 планируется вывести в ближайшие годы, чтобы обеспечить новый уровень глобальной связи и научных исследований.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Industry Forecast, 2024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технологии: фундамент устойчивого развития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интегрируются в повседневную жизнь, науку и экономику, стимулируя сотрудничество и инновации, необходимые для обеспечения безопасного и процветающего будущего человечества.
</a:t>
            </a:r>
            <a:endParaRPr lang="en-US" sz="11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2026-05-07T21:41:10Z</dcterms:created>
  <dcterms:modified xsi:type="dcterms:W3CDTF">2026-05-07T21:41:10Z</dcterms:modified>
</cp:coreProperties>
</file>