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в русском языке: маленькое слово с большой ролью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 меняют смысл фразы точнее, чем кажется.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частицы важны в 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делают речь живой и точной: помогают передать вопрос, сомнение, усиление, эмоции и отношение говорящего. В диалогах, сказках и стихах без них многие фразы звучали бы слишком прямолинейно и бедно по смыслу.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частица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предмет, признак или действие. Она лишь помогает точнее передать смысл высказывания и не отвечает на вопросы как самостоятельные слова.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частицы нет окончаний и форм словоизменения. Она остаётся одной и той же в разных предложениях, поэтому относится к служебным частям речи.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частиц можно выразить вопрос, сомнение, ограничение, усиление, отрицание или побуждение. Именно поэтому они так важны для точной и живой речи.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текстах и разговорах очень часто употребляются ли, же, только, даже, именно, бы, не и ни. Эти слова короткие, но заметно меняют звучание фразы.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показывает, как говорящий относится к сообщению: сообщает факт, уточняет мысль, спорит, сомневается или просит. Без неё смысл был бы менее выразительным.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66888"/>
            <a:ext cx="4750071" cy="18790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частиц по значению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различаются по тому, какой смысл они добавляют к слову или предложению.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определяют по её смыслу и роли в высказывании: она образует форму, отрицает или передаёт оттенок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классификации частиц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643" y="2040949"/>
            <a:ext cx="411862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помогает образовать форму условного наклонения и показывает возможное или желаемое действие: сделал бы, пришёл бы, прочитал бы.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Пусть, пускай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часто выражают просьбу, разрешение или пожелание. В речи они звучат мягко и помогают передать отношение говорящего к действию: пусть поёт, пускай подождёт.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давай связана с побуждением к совместному действию. Она делает предложение более дружелюбным и живым: давай повторим, давай обсудим, давай начнём.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смыслу и роли в предложении определить вид частицы.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«не»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прямо отрицает действие или признак: не пришёл, не знаю, не видел. Она помогает сразу показать, что событие не произошло или признак отсутствует. В предложении это самое обычное отрицание.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«ни»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усиливает отрицание или входит в устойчивые сочетания: ни разу, ни один, ни слова, никуда. Она делает отрицание более сильным и часто встречается в повторяющихся выражениях.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повседневной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особенно заметны в коротких репликах, где важны интонация и точность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не и бы: отрицание и предположение нужны в речи особенно часто.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коротких устных фраз; схема для анализа частотности, без статистического подсчёта по корпусу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и их смысл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помогает оформить вопрос или сомнение. Она делает высказывание мягче и не требует прямого ответа в грубой форме: Придёшь ли ты?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разве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передаёт удивление, недоверие или сомнение. Она показывает, что говорящий не уверен в сообщении или считает его необычным: Разве это правда?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именно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помогает уточнить, выделить точный объект или признак. С её помощью говорящий делает мысль более определённой и убирает лишнюю неопределённость.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только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ограничивает значение и показывает, что речь идёт об одном предмете, времени или действии. Частица делает высказывание более точным и сжатым.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даже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усиливает сообщение и подчёркивает неожиданность или важность факта. Она помогает сделать фразу выразительнее и заметнее для слушателя.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предложении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член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предмет, признак или действие и не отвечает на вопросы предложения. Она лишь вносит дополнительный оттенок смысла и не является его главным членом.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обычно стоит рядом с тем словом, к которому относится по смыслу. Она может усиливать глагол, уточнять существительное или менять оттенок целого высказывания.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Он же пришёл вовремя и Только утром стало тепло частицы помогают подчеркнуть нужный смысл. Вопрос Разве ты не видел этот знак? показывает их влияние на интонацию.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частицы очень короткие, они делают фразу точнее и выразительнее. Без них высказывание часто звучало бы слишком сухо, прямолинейно или неопределённо.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похожие слова: как не путать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определяется его ролью в предложении: часть речи, значение и связь с соседними словами.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выглядеть похоже, но выполнять разные функции. Чтобы не ошибиться, нужно смотреть на контекст и задавать вопрос о роли слова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«Частицы»; примеры подобраны по школьной программе русского языка.
</a:t>
            </a:r>
            <a:endParaRPr lang="en-US" sz="10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частицами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неуверенность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«едва ли» и «как будто» помогают выразить сомнение, предположение или сравнение. Они делают высказывание мягче и точнее, особенно в разговоре и литературной речи.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«всё же», «именно так» и «не иначе» передают уверенность, согласие или вывод. Такие сочетания часто звучат в рассуждении, когда говорящий хочет подчеркнуть свою мысль.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 мечта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«вот бы» и похожие обороты помогают передать мечту, пожелание или нереальное желание. С ними речь становится более эмоциональной и живой, особенно в устных репликах.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и 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«ни за что» показывает решительный отказ или полное нежелание что-то делать. Оно звучит очень выразительно и часто встречается в диалогах, где важно передать сильную реакцию.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выражения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частицами легко запоминаются, потому что часто повторяются в текстах и разговоре. Они помогают узнавать оттенки смысла даже без длинных объяснений.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смысл фразы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предложения может звучать по-разному благодаря частицам: спокойно, удивлённо, ограничительно или вопросительно.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меняют сам факт события, но заметно изменяют отношение говорящего и оттенок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«Частица»; условные значения для сравнения вариантов фразы.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частицы 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 — 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частица не обычно пишется отдельно: не сделал, не люблю, не хочу. Это самый простой и частый случай, который важно узнавать сразу по форме слова.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другими частями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прилагательные могут писаться с не по-разному: не друг, не высокий, неинтересный, неправда. Здесь нужно смотреть, есть ли обычное отрицание или слово уже стало новым по смыслу.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не не употребляются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без не почти не встречаются или имеют иное значение: недруг, ненастье, невежда. В таких случаях не входит в состав слова и не является отдельной частицей.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читать всё предложение целиком. Контекст подсказывает, что перед нами: простое отрицание, противопоставление или слово с особым значением.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частицы 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часто усиливает уже имеющееся отрицание: не сказал ни слова, нигде не был, ни разу не опоздал. Она делает отсутствие чего-либо более полным и выразительным.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выражениях частица ни встречается дважды: ни свет ни заря, ни туда ни сюда, ни рыба ни мясо. Такие обороты легко узнаются по ритму и повтору.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полного отсутствия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подчеркнуть, что чего-то совсем нет, ни помогает сделать фразу сильнее: ни одного, ни капли, ни звука. В таких примерах значение отрицания особенно заметно.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 и ни стоят рядом, но выполняют разные задачи. Не выражает отрицание, а ни усиливает его или входит в устойчивую конструкцию, поэтому важно смотреть на всю фразу.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не и ни 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частицы по смыслу и конструкции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литературе и разговорной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с 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Ну, ты же обещал прийти, — сказал друг. В этой короткой фразе слышны и просьба, и упрёк, и ожидание ответа. Частицы помогают сделать реплику живой и похожей на настоящий разговор.
</a:t>
            </a:r>
            <a:endParaRPr lang="en-US" sz="1131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герой может сказать: «Вот бы успеть!» — и сразу становится понятен его настрой. Частицы передают надежду, удивление или сомнение без длинных объяснений, поэтому авторы часто используют их в диалогах.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 функциям: сравнение групп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частиц работают по-разному: одни помогают строить форму, другие отрицают, третьи добавляют оттенок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встречаются чаще, потому что они особенно нужны для вопросов, выделения и сомнения. Остальные группы короче, но без них язык был бы беднее.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«Частицы»; условное сравнение частот в учебной речи.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Мини-повторение: признаки частицы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повторим главные признаки частицы и вспомним, зачем она нужна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маленькая по форме, но важная по смыслу. Она не называет предметы и действия, однако помогает точнее и выразительнее строить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«Частица»; обобщение основных признаков служебной части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Частица: маленькое слово с большой работой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речи звучать точнее, живее и выразительнее. Они не называют предметы и действия, но меняют оттенок смысла, поэтому важно уметь узнавать их и правильно писать.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2026-05-28T17:42:55Z</dcterms:created>
  <dcterms:modified xsi:type="dcterms:W3CDTF">2026-05-28T17:42:55Z</dcterms:modified>
</cp:coreProperties>
</file>