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включает обучение, дружбу, кружки, развитие и традиции.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школьной жизни для шестиклассников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6 класса школа — это пространство новых знаний, самостоятельности и формирования навыков, где они осваивают адаптацию и расширяют круг общения.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учащегося 6 класса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 7:00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Подъём, утренние процедуры и завтрак подготавливают к предстоящему дню.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 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учащиеся обедают и расслабляются перед домашними заданиями.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5308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20:00 до 22:00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и подготовка ко сну обеспечивают отдых и восстановление.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с 8:30 до 15:00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включают учебные уроки с краткими переменами для отдыха и общения.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и кружки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выполнения заданий и посещения дополнительных секций и кружков.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коллективы и руководители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объединяются в классы под руководством классного учителя, который курирует учебный процесс и организацию среды. Классный руководитель поддерживает дисциплину и развитие отношений внутри класса.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классов и роль учителей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преподавателей и их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учителя ведут обучающие занятия по своим дисциплинам, развивают навыки и ведут воспитательную работу, помогая раскрыть способности учеников и преодолеть трудности.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404" y="1205754"/>
            <a:ext cx="120788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4941" y="3347333"/>
            <a:ext cx="165533" cy="1471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81209" y="3340378"/>
            <a:ext cx="140920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 в 6 классе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логическое мышление через решение задач и изучение новых тем, способствует умению анализировать.
</a:t>
            </a:r>
            <a:endParaRPr lang="en-US" sz="122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Углубляет знания в грамматике и чтении, формирует навыки выразительного восприятия текста и творческого мышления.
</a:t>
            </a:r>
            <a:endParaRPr lang="en-US" sz="1148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 знания о мире и прошлом, способствуют общему развитию кругозора и социального понимания.
</a:t>
            </a:r>
            <a:endParaRPr lang="en-US" sz="122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творческие способности и практические навыки через рисование, музыку и техническое творчество.
</a:t>
            </a:r>
            <a:endParaRPr lang="en-US" sz="122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и физики формирует представление о природе и научных методах познания.
</a:t>
            </a:r>
            <a:endParaRPr lang="en-US" sz="12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 среднее число уроков для каждого дня недели у учеников 6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нагрузка приходится на вторник и четверг, что требует особенно хорошей организации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Типовое расписание для 6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уроков по дням недели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по дням недели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как учебная нагрузка варьируется, помогая планировать отдых и занятие вне 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 вторник, четверг и выходные, требуя особого внимания к распределению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и расписание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формируют крепкие связи через совместные проекты и игры, что способствует развитию командного духа и взаимопомощи.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способность решать конфликты улучшают атмосферу в классе, поддерживая позитивное общение и поддержку.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взаимоотношения в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перемен в школьной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дают возможность сменить активность и отдохнуть, способствуя восстановлению концентрации на уроках.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одноклассниками в этот период укрепляет дружеские связи и помогает обмениваться важной информацией.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во время игр помогает снять напряжение и поддерживать здоровье учащихся.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Внеклассные кружки и секции: развитие талантов
</a:t>
            </a:r>
            <a:endParaRPr lang="en-US" sz="2587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секции: путь силы и командного духа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по футболу и волейболу объединяют учеников, развивая выносливость и навыки сотрудничества через регулярные тренировки и соревнования.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кружки: раскрытие художественного потенциала
</a:t>
            </a:r>
            <a:pPr algn="ctr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 театральные студии помогают раскрыть индивидуальность и выразить себя, объединяя ребят в творческих проектах и выступлениях.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клубы: развитие мышления и логики
</a:t>
            </a:r>
            <a:pPr algn="ctr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и научные общества стимулируют умственное развитие, обучают стратегии и критическому мышлению через игры и исследовательские задачи.
</a:t>
            </a:r>
            <a:endParaRPr lang="en-US" sz="12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проведение школьного 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организации событий в школьной жизни
</a:t>
            </a:r>
            <a:endParaRPr lang="en-US" sz="24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столовая и питание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меню столовой присутствуют разнообразные блюда: супы, каши, мясные и рыбные деликатесы, овощные салаты и молочные продукты. Это обеспечивает сбалансированное питание для учеников в течение учебного дня.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— важный момент для восполнения энергии и общения с друзьями. Внимание уделяется гигиене, контролю качества пищи, а также обеспечению витаминами и минералами для здоровья школьников.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 в России имеют обязательный дресс-код, поддерживая дисциплину и равенство среди учеников.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российских школ требует обязательную школьную форму, что способствует единству и снижению социального давления среди учеников.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внеурочных кружков среди учеников
</a:t>
            </a:r>
            <a:endParaRPr lang="en-US" sz="258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 музыкальные секции привлекают наибольшее число учеников благодаря возможности развивать физические и творческие способности.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Основываясь на данных, спорт и музыка лидируют как самые предпочитаемые виды деятельности в среднем звене.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2023 г.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традиции и школьные события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открывает учебный год, объединив учеников и учителей на торжественной линейке с поздравлениями и выступлениями.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праздники и тематические фестивали создают атмосферу радости и сплочённости среди учеников и педагогов.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звонок и День учителя — важные события, отмечающие достижения и благодарность образовательному коллективу.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 творческие конкурсы способствуют развитию талантов и укреплению школьного коллектива через совместные мероприятия.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пути их преодоления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нагрузка домашней работы часто вызывает у учеников усталость и стресс, требуя грамотного распределения времени и поддержки.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экзаменов и контрольных многие испытывают тревогу, но помощь педагогов и психологов помогает осознанно справляться с волнением.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классе решаются через диалог, групповые тренинги и развитие навыков эффективного общения для создания дружелюбной атмосферы.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успехи учеников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региональной олимпиаде по математике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шестиклассников заняла первые места на областной олимпиаде, проявив упорство и глубокие знания. Эти результаты получили высокую оценку учителей и стимулировали дальнейшее развитие интеллектуальных способностей.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школьного театра на городском фестивале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из 6 класса успешно представили спектакль, получив приз зрительских симпатий. Это укрепило командный дух и привлекло новых участников в творческий коллектив.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спортивных соревнованиях по волейболу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школы заняла почётное место на межшкольных соревнованиях, демонстрируя слаженную работу и настойчивость. Такой опыт стимулирует интерес к физической культуре и здоровому образу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любимых предметов среди шестиклассников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показал, что математика и литература занимают лидирующие позиции среди любимых дисциплин, отражая интерес к точным наукам и гуманитарным предметам.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литература являются наиболее популярными предметами среди учеников шестых классов, что подчёркивает баланс между логическим и творческим мышлением.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школьного образования в будущем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помогает формировать жизненные ценности, включая ответственность, честность и уважение к другим.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умение принимать обоснованные решения, что является важным навыком и для учебы, и для будущей карьеры.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работать в коллективе, что формирует навыки коммуникации и социального взаимодействия на всю жизнь.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способствует развитию критического мышления и аналитических способностей, необходимых в современном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как фундамент будущих успехов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учебы, общения и участия в различных школьных мероприятиях формирует личность и закладывает основы для уверенного движения к целям и гармоничным взаимоотношениям в обществе.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2026-05-07T00:40:12Z</dcterms:created>
  <dcterms:modified xsi:type="dcterms:W3CDTF">2026-05-07T00:40:12Z</dcterms:modified>
</cp:coreProperties>
</file>