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What We Like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своих любимых вещах по-английски.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легко начать разговор в классе и дома. С фразами I like, I love и I don’t like дети называют любимые вещи и спрашивают друзей: What do you like? Это просто и очень полезно.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о своих вкусах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фразы 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like…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означает, что что-то нравится, но не обязательно очень сильно. Её удобно использовать, когда говорим о еде, играх, животных или школьных предметах.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like…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нужна, когда что-то не по душе. Она помогает честно говорить о вкусах, не обижая других и не делая разговор слишком длинным.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like?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вежливый вопрос, который легко задать другу. Он открывает короткий диалог, где можно узнать новое о человеке и найти общие интересы.
</a:t>
            </a:r>
            <a:endParaRPr lang="en-US" sz="118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love…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том, что особенно любишь. Фраза звучит ярче, чем I like, и помогает показать сильное, радостное отношение к любимой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после школы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любят playing outside, потому что можно бегать, прыгать и играть с друзьями. Такое занятие особенно нравится в хорошую погоду и после уроков.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выбирают дети, которым интересно узнавать истории, смешных героев и новые слова. Книга может стать тихим отдыхом после шумного дня.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 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 нравится тем, кто любит карандаши, краски и красивые картинки. Это спокойное занятие помогает придумать что-то своё и показать фантазию.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кубики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Riding a bike и building with blocks подходят тем, кто любит движение или конструктор. Такие занятия зависят от настроения, времени и того, кто рядом.
</a:t>
            </a:r>
            <a:endParaRPr lang="en-US" sz="10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3381" y="1291100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231" y="1291100"/>
            <a:ext cx="263288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 и напитки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Pizza часто называют любимой едой, потому что она tasty и удобная для детей. В ответах легко использовать фразу I like pizza, если хочется сказать просто и понятно.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 и вкусные блюда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cream обычно любят за яркий вкус и ощущение праздника. С ним хорошо звучит фраза I love ice cream, когда хочется подчеркнуть особую любовь к угощению.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 и сладости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Apples нравятся тем, кто выбирает healthy food. Такие ответы помогают говорить не только о вкусе, но и о том, что еда может быть полезной.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здоровье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 и простая еда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Soup часто выбирают за тепло и спокойный вкус. Это хороший пример для фразы I like soup, особенно когда речь идёт о домашней еде.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Juice и milk часто появляются в детских ответах, потому что они familiar и easy. Эти слова удобно использовать в коротких рассказах о своих привычках.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каждый день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животные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 — тихая и ласковая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детям нравится cat: она мягкая, красивая и любит играть. На картинке кошка может смотреть прямо на зрителя, будто приглашает к знакомству. Простая подпись на английском поможет быстро запомнить слово и связать его с образом.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 — верный друг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Dog часто выбирают за доброту, энергию и верность. На иллюстрации собака может стоять рядом с ребёнком, словно готова бежать за мячом. Такая сцена легко показывает, почему дети любят это животное и запоминают его название.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 — смешная и милая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Panda нравится детям из-за забавного вида и спокойного характера. На картинке панда может держать бамбук и улыбаться, а короткая английская подпись сделает образ ещё понятнее. Это животное всегда вызывает интерес и улыбку.
</a:t>
            </a:r>
            <a:endParaRPr lang="en-US" sz="9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диалог показывает, как спросить, услышать ответ и найти общую любимую вещь.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узнать, что нравится другу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99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50" y="1471725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369" y="3212175"/>
            <a:ext cx="136988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90975" y="3212175"/>
            <a:ext cx="126450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школьные предметы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нравится детям, которым интересно говорить, слушать и узнавать новые слова. На таких уроках можно быстро почувствовать успех и смело отвечать по-английски.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любят за возможность рисовать, смешивать цвета и придумывать красивые работы. Этот предмет часто выбирают дети, которым нравится творить руками.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 привлекает тех, кто любит песни, ритм и движение. Урок кажется живым и весёлым, поэтому его легко назвать любимым.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 выбирают дети, которым нравится бегать, прыгать и играть в команде. Здесь можно двигаться активно и чувствовать себя бодро.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Maths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Maths нравится тем, кто любит решать задачи и замечать порядок в ответах. Когда задание понятно, предмет кажется интересным и даже немного захватывающим.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4675" y="3591287"/>
            <a:ext cx="3296400" cy="104300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игры и игрушки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и tag выбирают дети, которым нравится бегать и играть вместе. Такие игры помогают двигаться, смеяться и быстро находить друзей на площадке.
</a:t>
            </a:r>
            <a:endParaRPr lang="en-US" sz="889" dirty="0"/>
          </a:p>
        </p:txBody>
      </p:sp>
      <p:sp>
        <p:nvSpPr>
          <p:cNvPr id="13" name="Text 3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Puzzles любят за интересные детали и тихую работу. Когда ребёнок собирает картинку, он тренирует внимание и радуется, если всё получилось.
</a:t>
            </a:r>
            <a:endParaRPr lang="en-US" sz="889" dirty="0"/>
          </a:p>
        </p:txBody>
      </p:sp>
      <p:sp>
        <p:nvSpPr>
          <p:cNvPr id="14" name="Text 4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для игры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Dolls, cars и blocks часто становятся любимыми вещами дома. С ними можно придумывать свои истории, строить, катать и играть по-разному.
</a:t>
            </a:r>
            <a:endParaRPr lang="en-US" sz="889" dirty="0"/>
          </a:p>
        </p:txBody>
      </p:sp>
      <p:sp>
        <p:nvSpPr>
          <p:cNvPr id="15" name="Text 5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выбирают чаще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дети любят активные игры, другие предпочитают спокойные игрушки. Оба выбора правильные, потому что у каждого свой темп и свой интерес.
</a:t>
            </a:r>
            <a:endParaRPr lang="en-US" sz="889" dirty="0"/>
          </a:p>
        </p:txBody>
      </p:sp>
      <p:sp>
        <p:nvSpPr>
          <p:cNvPr id="16" name="Text 6"/>
          <p:cNvSpPr txBox="1"/>
          <p:nvPr/>
        </p:nvSpPr>
        <p:spPr>
          <a:xfrm>
            <a:off x="5159050" y="4076499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друзей разные любимые игры, это не мешает им быть вместе. Можно по очереди выбрать то, что нравится каждому, и отлично провести время.
</a:t>
            </a:r>
            <a:endParaRPr lang="en-US" sz="8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 чаще всего называют в этой теме.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словарь Unit 2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цвета помогают детям легко говорить о своих предпочтениях и запоминать простую фразу My favourite colour is blue.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книги и истории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нравятся детям за волшебство, добрых героев и понятный сюжет. В таких книгах легко найти любимого персонажа и потом коротко сказать: I like this book because it is exciting.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 stories привлекают весёлыми событиями и неожиданными концовками. Когда герой попадает в забавную ситуацию, читать становится особенно интересно, а новый английский словарь запоминается почти сам.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истории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помогают читать без страха: картинок много, а реплики короткие. Ребёнок быстро понимает смысл и может описать книгу простыми словами, не теряя интереса на середине страницы.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 about animals особенно нравятся тем, кто любит кошек, собак, панд или других зверей. Яркие иллюстрации и короткие факты делают чтение лёгким, а выбор книги — очень приятным.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 животных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7931" y="1220200"/>
            <a:ext cx="2824088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любим делать вместе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72751" y="408360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выбирает дело вместе, важно учесть интересы каждого. Тогда никто не скучает, и каждому находится занятие по душе: кто-то читает, кто-то бегает, а кто-то раскрашивает.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72751" y="34006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ребёнка свои любимые занятия, и это нормально. Один хочет играть, другой — читать, а третий — рисовать. Разные вкусы не мешают дружбе, а делают её богаче.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72751" y="2717699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объединяет класс и помогает слушать внимательно. Даже короткая история становится интереснее, если её читают по ролям, а потом все обсуждают любимого героя.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2751" y="20347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рисуют или поют вместе, им проще делиться идеями и помогать друг другу. Один подсказывает цвет, другой — ритм, и получается дружная командная работа без скуки.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72751" y="1369450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легко найти занятие для всех: играть с мячом, бегать, строить из кубиков или разгадывать пазлы. Такие общие дела делают перемену весёлой и шумной, как маленький праздник.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помогает узнать, любят ли дети одно и то же, и выбрать занятие, которое подойдёт обоим.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сравнить вкусы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о вкусах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короткого вопроса Do you like…? Он звучит дружелюбно и помогает быстро понять, что любит собеседник, не заставляя его долго думать или искать сложные слова.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Why do you like it? помогает услышать объяснение. В ответах часто появляются слова because it is fun, tasty, nice or interesting, и речь сразу становится живее.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беседу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 ответил, можно сказать Oh, nice! или Me too. Такой маленький отклик делает разговор добрым и показывает, что вы внимательно слушаете и уважаете чужой выбор.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узнать больше, задайте вопрос What’s your favourite…? Так ребёнок может назвать одну любимую вещь, а разговор становится точнее, интереснее и совсем не страшным.
</a:t>
            </a:r>
            <a:endParaRPr lang="en-US" sz="11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нравится тоже важно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не радует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Миша посмотрел в окно и поморщился: на улице было холодно и ветрено. Он честно сказал: I don’t like cold weather. Зато дома он сразу взял тёплый чай и любимую книгу, и настроение быстро улучшилось.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острое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Аня попробовала маленький кусочек очень острой еды и смешно нахмурилась. Она улыбнулась и сказала, что ей не нравится very spicy food. Потом она выбрала сок и печенье, и праздник снова стал вкусным и весёлым.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друзья и их любимые вещи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свой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друг любит football, другой — drawing, а третий больше всего радуется животным. Разные предпочтения не мешают им дружить, потому что рядом всегда находится тема для разговора и игры.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не требует одинаковых вкусов. Достаточно уважать выбор другого, слушать его и иногда пробовать новое вместе, чтобы класс становился дружнее и веселее.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помогает играть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друзей совпадают интересы, им легче выбрать занятие вместе. Если оба любят читать или бегать, они быстро договариваются и проводят время без споров и скуки.
</a:t>
            </a:r>
            <a:endParaRPr lang="en-US" sz="1189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тоже интересно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друзей вкусы не совпадают, это тоже полезно. Один показывает любимую игру, другой — любимый рисунок, и каждый узнаёт что-то новое, не выходя из дружеского круга.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о том, что нравится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и 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любит cats и всегда улыбается, когда видит пушистого котёнка. Её друг Коля любит art и рисует яркие картинки. Вместе они придумали рисунок, где кот играет с цветными карандашами, и оба были очень довольны.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люблю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Пети был обед, где на тарелке лежали грибы. Он честно сказал: I don’t like mushrooms, и немного скривил нос. Мама не рассердилась, а предложила суп и яблоко, и обед стал спокойным и смешным.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вкуса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Маши любимая кошка, у Димы — мяч, а у Сони — кукла. Они показали друг другу свои любимые вещи и поняли, что разные интересы тоже бывают очень весёлыми. Потом дети придумали общую игру и играли вместе до вечера.
</a:t>
            </a:r>
            <a:endParaRPr lang="en-US" sz="9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цепочка помогает назвать любимую вещь, дать простое описание и добавить личный пример из своей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себе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темы Unit 2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44450" y="1369450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like, love и favourite помогают сказать, что именно нравится больше всего. Они часто появляются в коротких ответах и делают речь простой, понятной и дружелюбной.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44450" y="408360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соединяются в короткие фразы, которые легко запомнить. Именно поэтому ученики быстро начинают говорить о себе и спрашивать друзей по-английски.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44450" y="340065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Colours и school subjects делают ответы точнее. Ребёнок может сказать, что любит синий цвет, английский или рисование, и сразу показать свой вкус без лишних слов.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44450" y="2717699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games и books помогают рассказать о свободном времени. С их помощью можно назвать любимую игру, книгу или занятие после школы без длинных объяснений.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44450" y="203475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часто встречаются food и animals, потому что дети любят говорить о вкусных блюдах и милых питомцах. Эти слова легко использовать в вопросах и ответах.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говорим о том, что нам нравится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мы учились говорить о любимом и нелюбимом, задавать короткие вопросы и слушать ответы. У каждого свои вкусы, и именно поэтому общение становится интереснее и добрее.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2026-05-30T07:12:06Z</dcterms:created>
  <dcterms:modified xsi:type="dcterms:W3CDTF">2026-05-30T07:12:06Z</dcterms:modified>
</cp:coreProperties>
</file>