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что такое обмен газов в организме?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— важный процесс доставки кислорода и удаления углекислого газа.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газов жизненно необходим?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снабжает клетки кислородом для производства энергии и выводит углекислый газ, который образуется в организме. У млекопитающих этот процесс происходит в лёгких и тканях благодаря диффузии, поддерживая всю жизнь.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строения лёгких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лёгких и их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лёгкое содержит три доли, левое — две, между ними располагается сердце. Такое расположение защищает лёгкие и обеспечивает тесную связь с сердцем для кровоснабжения.
</a:t>
            </a:r>
            <a:endParaRPr lang="en-US" sz="13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альвеол для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взрослого человека насчитывают около 300-400 миллионов альвеол — маленьких пузырьков, обеспечивающих большую площадь поверхности для обмена газов.
</a:t>
            </a:r>
            <a:endParaRPr lang="en-US" sz="130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альвеол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альвеол составляет примерно от 80 до 100 квадратных метров, что сравнимо с площадью теннисного корта и способствует эффективному обмену кислорода и углекислого газа.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 особенности их строения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мелкие пузырьки 0,2-0,3 мм в диаметре, окружённые сетью капилляров. Стенки состоят из одного слоя клеток, что облегчает прохождение газов.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Микроструктура альвеол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Сурфактант покрывает внутреннюю поверхность альвеол и предотвращает их спадение, обеспечивая стабильность и правильную работу дыхательной системы.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сурфактанта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0,25 секунды
</a:t>
            </a:r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за которое газообмен полностью завершается в капиллярах лёгких.
</a:t>
            </a:r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по физиологии человека
</a:t>
            </a:r>
            <a:endParaRPr lang="en-US" sz="379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в лёгких проходит очень быстро: за четверть секунды кислород и углекислый газ меняются между альвеолой и кровью.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вдох: этапы и механизмы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диафрагма и межрёберные мышцы сокращаются, расширяя объём грудной клетки. Это создаёт отрицательное давление, втягивающее воздух внутрь лёгких.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 грудной клетки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через нос или рот, проходит по гортани, трахее и бронхам, достигая альвеол, где начинается газообмен с кровью.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дыхательных путях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Парциальное давление кислорода и углекислого газа
</a:t>
            </a:r>
            <a:endParaRPr lang="en-US" sz="2374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«Физиология человека», Гайтон, 2022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уровню O2 и CO2 в разных средах организма (мм рт. ст.):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диффузии определяются разностью парциальных давлений: кислород из альвеол в кровь, углекислый газ — наоборот.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в тканях организма
</a:t>
            </a:r>
            <a:endParaRPr lang="en-US" sz="1922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тканях кислород из артериальной крови проходит в клетки, где используется для выработки энергии (АТФ) в процессе окисления питательных веществ.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при клеточном обмене, переходит из клеток в кровь, чтобы позже быть выведенным через лёгкие.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кровообращения в газообмене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перемещения крови и газов по организму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 транспорт кислорода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является связывание кислорода с гемоглобином в лёгких, образуя оксигемоглобин, что позволяет переносить до 98,5% кислорода в крови.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тканях кислород освобождается из гемоглобина и поступает в клетки для дыхания, обеспечивая жизнедеятельность организма.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углекислого газа в крови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переносится в крови в трёх формах: 7% растворяется непосредственно в плазме крови, обеспечивая быстрый перенос.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23% CO2 связывается с гемоглобином эритроцитов, образуя карбгемоглобин, что способствует его транспортировке без влияния на перенос кислорода.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— 70% CO2 преобразуется в ионы бикарбоната в эритроцитах благодаря ферменту карбангидразе, увеличивая растворимость и удаление CO2.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многообразный транспорт позволяет эффективно убирать углекислый газ, поддерживая кислотно-щелочной баланс и нормальное газообменное равновесие.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вентиляции лёгких для газообмена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лёгких обновляет воздух в альвеолах, увеличивая поступление кислорода и удаление углекислого газа, что поддерживает гомеостаз организма.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 вызывает снижение уровня CO2 в крови (гипокапнию), что может приводить к головокружению и онемению конечностей.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гиповентиляции развивается недостаток кислорода (гипоксия), вызывающий усталость, головокружение и снижение общей работоспособности организма.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газообмена: примеры и последствия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снижает эластичность лёгких, разрушает альвеолы и уменьшает их количество, ухудшая способность лёгких к эффективному газообмену.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и высотная болезнь ограничивают поступление кислорода, вызывая симптомы гипоксии: головные боли, слабость, тошноту, что требует своевременной медицинской помощи.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диссоциации оксигемоглобина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гемоглобин эффективно насыщается кислородом в лёгких и быстро отдаёт его клеткам при снижении pO2, обеспечивая тканям необходимые ресурсы.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«Физиология человека», Гайтон,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подщелачивания крови смещает кривую, облегчая отдачу кислорода в тканях, что важно при физической нагрузке и низком уровне кислорода.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и газообмена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чувствительности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расположены хеморецепторы, воспринимающие уровни CO2, O2 и pH в крови, влияя на сигналы дыхательным центрам.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центры продолговатого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мозга регулируют частоту и глубину дыхания в зависимости от полученных сигналов для поддержания оптимального газообмена.
</a:t>
            </a:r>
            <a:endParaRPr lang="en-US" sz="1331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нагрузках и эмоциях организм увеличивает дыхательную функцию, чтобы обеспечить ткани большим количеством кислорода.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и температурная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повышение температуры тела также способствуют изменению ритма дыхания для адаптации к текущим потребностям организма.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на разных этапах жизни и у разных животных
</a:t>
            </a:r>
            <a:endParaRPr lang="en-US" sz="2224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эмбриона человека через плаценту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внутриутробного развития кислород и питательные вещества поступают от матери через плаценту, обеспечивая рост и развитие малыша без функционирующих лёгких.
</a:t>
            </a:r>
            <a:endParaRPr lang="en-US" sz="129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дыханию лёгкими после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у ребёнка начинают работать лёгкие, он начинает дышать самостоятельно, что важно для насыщения крови кислородом и удаления CO2.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рыб через жабры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под водой с помощью жабр, пропуская воду и извлекая кислород, что отличает их от млекопитающих и отражает адаптацию к водной среде.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последствия нарушения обмена газов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газообмена проявляется одышкой, синюшностью кожи и слизистых (цианозом), что указывает на дефицит кислорода в тканях.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хронические болезни лёгких, сердечные патологии, вредное воздействие загрязнённого воздуха и курение.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нарушения приводят к повреждению мозга, сердца и почек, снижая общую жизнеспособность и вызывая усталость.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газообмен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тренировках мышцы требуют больше кислорода, что вызывает увеличение частоты и глубины дыхания, улучшая обмен газов в лёгких и тканях.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потребности мышц в кислороде
</a:t>
            </a:r>
            <a:endParaRPr lang="en-US" sz="1466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развитию альвеолярной сети и капилляров, повышая эффективность газообмена и общую выносливость организма.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работы дыхательной системы
</a:t>
            </a:r>
            <a:endParaRPr lang="en-US" sz="1555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поддержание эффективного газообмена
</a:t>
            </a:r>
            <a:endParaRPr lang="en-US" sz="222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значительно улучшает состояние лёгких и снижает риск развития заболеваний, нарушающих газообмен.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дыхательную мускулатуру и улучшают кровообращение, способствуя эффективности газообмена.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загрязнённых помещений и регулярное проветривание помещений поддерживают качество воздуха и здоровье дыхательной системы.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симптомами и своевременное обращение к врачу помогают выявить и лечить нарушения газообмена на ранних стадиях.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эффективного газообмена для здоровья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газообмен необходим для нормальной жизнедеятельности, адаптации к нагрузкам и профилактики болезней. Забота о дыхательной системе помогает сохранить здоровье и высокую работоспособность.
</a:t>
            </a:r>
            <a:endParaRPr lang="en-US" sz="39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2026-05-09T13:18:52Z</dcterms:created>
  <dcterms:modified xsi:type="dcterms:W3CDTF">2026-05-09T13:18:52Z</dcterms:modified>
</cp:coreProperties>
</file>