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«Весенние воды» Ф. И. Тютчева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приходит вместе с бегущей водой и светом.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Тютчев и весна в его стихах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Тютчев умел видеть в природе живое движение. В стихотворении «Весенние воды» он показывает, как зима уходит, а весна смело и радостно входит в мир.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разворачивается картина в стихотворении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пока скрыта снегом, и природа будто дремлет. Но уже чувствуется, что спокойствие недолгое.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ещё рядом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51090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постепенно растапливает снег. Воздух меняется, и в природе появляется первое движение.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200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становится сильнее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6147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Талая вода начинает шуметь и струиться. Всё вокруг словно оживает и торопится вперёд.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6367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Побежали ручьи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681205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просыпается после зимы. Наступает радостное время света, свежести и обновления.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681535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Пришла весна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весны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в стихотворении не лежит неподвижно, а постепенно исчезает. Так читатель видит, как зима сдаёт свои позиции и уступает место весне.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Тающий снег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становится светлее, а воздух — мягче. Эти детали помогают почувствовать раннюю весну, когда ещё прохладно, но тепло уже заметно рядом.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 небо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образ стихотворения — вода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через воду поэт показывает силу перемен. Она делает весну заметной, шумной и радостной, как долгожданный праздник после долгой тишины.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движется быстро и свободно, поэтому в стихотворении исчезает зимняя неподвижность. Кажется, что сами ручьи спешат рассказать о приходе весны.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вода у Тютчева — это знак пробуждения. Она начинается с таяния снега и сразу меняет всё вокруг, будто включает природу в новую жизнь.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325" y="2087925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4838" y="2087925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1363" y="2110921"/>
            <a:ext cx="468000" cy="416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чувствуется в стихотворении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2325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стихотворении приносит свет и хорошее настроение. Читатель ощущает не грусть, а приятное ожидание перемен.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2325" y="264430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31850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каждым словом становится теплее, будто солнце и правда заглянуло в окно. От этого природа кажется доброй и приветливой.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531850" y="264425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431375" y="3110467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ручьи и тающий снег создают ощущение живого потока. Всё вокруг не стоит на месте, а бодро просыпается.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31375" y="2614450"/>
            <a:ext cx="2138400" cy="4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передаёт не только картину природы, но и её звучание. Журчание, шум и бег воды делают стихотворение очень живым и подвижным.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читаешь строки вслух, кажется, что слышишь весёлые ручьи. Такое звучание помогает представить весну не тихой, а звонкой и энергичной.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весна в стихах
</a:t>
            </a:r>
            <a:endParaRPr lang="en-US" sz="3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стихотворении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помогает поэту показать природу как живую. Весна здесь не просто время года, а настоящий гость, который сам приходит в мир.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слова-признаки делают картину заметной и красочной. Благодаря им читатель легко представляет снег, воду, свет и раннее весеннее небо.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Звучные слова помогают почувствовать радость пробуждения. Они делают стихотворение лёгким для слуха и очень выразительным для чтения вслух.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усиливают ощущение движения и создают ритм бегущих потоков. Строки будто перекликаются друг с другом, как ручьи после таяния снега.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поэт ведёт читателя от зимнего покоя к весеннему обновлению.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3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природа в стихотворении
</a:t>
            </a:r>
            <a:endParaRPr lang="en-US" sz="3355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учебному назначению темы для 2 класса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классе это стихотворение особенно удобно для выразительного чтения.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и быстрый ритм помогают читать текст легко, почти как бегущую воду. Поэтому он хорошо звучит в классе и легко запоминается.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глазами поэта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картине Тютчева весна приходит не тихо, а уверенно и смело. Река освобождается ото льда, вода начинает двигаться быстрее, и берег сразу кажется живее. Снежные края ещё держатся, но солнечные лучи уже берут верх.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которая проснулась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показывает, как яркое солнце меняет весь пейзаж. Снег темнеет и тает, а вокруг появляется ощущение тепла и движения. Даже холодные берега выглядят иначе, потому что весна уже начала свою работу.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над талым снегом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используются простые слова, которые дети хорошо понимают: снег, вода, солнце, весна. Они сразу вызывают знакомые картины и помогают представить текст как маленький фильм.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звуковые переклички помогают запомнить стихотворение почти незаметно. Когда слова звучат красиво и похоже друг на друга, их хочется повторять снова и снова.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звучат ритмично и чётко, словно шаги или капли талой воды. Такой размер делает чтение лёгким, а отдельные фразы быстро остаются в памяти.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запомнить
</a:t>
            </a:r>
            <a:endParaRPr lang="en-US" sz="3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0007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805" y="3426734"/>
            <a:ext cx="468000" cy="41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5175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чувствуется светлое настроение. Весна словно улыбается сама, и читателю тоже становится теплее и веселее.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тепла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897007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напоминает, что после холода обязательно приходит солнце. Это даёт приятное чувство надежды и спокойного ожидания.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природе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970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замечать красоту в простых вещах. Даже тающий снег и прозрачные струи воды становятся очень интересными.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движение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18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Бегущая вода и ручьи создают ощущение, что природа не спит. Всё вокруг начинает шевелиться, шуметь и просыпаться.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читатель
</a:t>
            </a:r>
            <a:endParaRPr lang="en-US" sz="3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поэты часто связывали весну с надеждой и обновлением. У Тютчева это время ощущается особенно ярко: природа как будто сама торопится навстречу свету.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весна не стоит на месте, а движется, звенит и оживляет мир. Поэтому пейзаж у поэта кажется не картинкой, а настоящим событием.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русской поэзии
</a:t>
            </a:r>
            <a:endParaRPr lang="en-US" sz="3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названии означает не только ручьи и таяние снега. Она символизирует новую жизнь, движение и радостное пробуждение всего вокруг.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«весенние» подчёркивает свежесть, силу и начало перемен. Оно помогает почувствовать, что природа уже выходит из зимнего покоя.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сразу называет главный образ стихотворения. Читатель понимает: речь пойдёт о воде, которая появляется вместе с приходом весны.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названия «Весенние воды»
</a:t>
            </a:r>
            <a:endParaRPr lang="en-US" sz="3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автора и вспоминают, о чём говорит стихотворение. Так сразу становится понятно, что перед нами весенняя картина природы.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формулируют главную мысль: весна пробуждает землю, наполняет мир светом и приносит людям хорошее настроение.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обращают внимание на настроение и красивые слова. Они помогают услышать, как звучит текст, и почувствовать его радость.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находят главные образы: снег, воду, солнце и движение. Эти детали показывают, как зима постепенно уступает место весне.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разбора стихотворения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слова, связанные с движением и шумом. Они делают весну не тихой, а бодрой и стремительной, будто ручьи бегут наперегонки.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таянии и свете помогают увидеть перемену в природе. Благодаря им картина становится яркой, живой и очень лёгкой для представления.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особенно важны
</a:t>
            </a:r>
            <a:endParaRPr lang="en-US" sz="3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помогает понять, что перемены могут быть добрыми и красивыми. Даже тающий снег в его стихах выглядит как важная и светлая новость.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показывает, что после зимы всегда приходит обновление. Природа просыпается, и вместе с ней у человека появляется радость и силы.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внимательно смотреть на природу. В обычных вещах — снежинках, ручьях, лучах солнца — можно заметить настоящую красоту.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Литературно-биографические сведения о Ф. И. Тютчеве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Тютчев создал это стихотворение о весеннем пробуждении природы.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текст стал одним из самых узнаваемых у поэта и часто изучается в школе.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1830-е годы
</a:t>
            </a:r>
            <a:endParaRPr lang="en-US" sz="605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«Весенние воды» показывают, как природа просыпается после зимы. Вода, свет и движение создают радостную картину обновления, которую легко увидеть и приятно запомнить.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стихах Тютчева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2026-05-24T06:24:44Z</dcterms:created>
  <dcterms:modified xsi:type="dcterms:W3CDTF">2026-05-24T06:24:44Z</dcterms:modified>
</cp:coreProperties>
</file>