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5. Приемы деления на 10 и на 100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нули и считаем быстрее!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вокруг нас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делим на 10 и 100 каждый день: считаем деньги, длину и предметы. Когда видим нули в конце, ответ находится почти без вычислений — удобно и совсем не страшно.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9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десятка содержится в числе 30, поэтому 30 : 10 = 3.
</a:t>
            </a:r>
            <a:pPr algn="ctr" indent="0" marL="0">
              <a:lnSpc>
                <a:spcPct val="100000"/>
              </a:lnSpc>
              <a:buNone/>
            </a:pPr>
            <a:r>
              <a:rPr lang="en-US" sz="29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4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«Деление на 10»
</a:t>
            </a:r>
            <a:endParaRPr lang="en-US" sz="4267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10 показывает, сколько десятков есть в числе. Чем больше десятков, тем легче найти ответ и понять, что число стало меньше.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оканчивается нулем
</a:t>
            </a:r>
            <a:endParaRPr lang="en-US" sz="1924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 один ноль в конце числа «уходит» в ответе. Поэтому 50 : 10 = 5, а 120 : 10 = 12. Правило помогает считать быстро.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ноль исчезает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число и делитель. Если делим на 10, убираем один ноль. Так 430 : 10 = 43, и ответ находится почти мгновенно — как по волшебству, только по правилу.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тренировки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00" y="1581400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88" y="2705225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075" y="3789450"/>
            <a:ext cx="891000" cy="71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работает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
</a:t>
            </a:r>
            <a:pPr algn="l" indent="0" marL="0">
              <a:lnSpc>
                <a:spcPct val="100000"/>
              </a:lnSpc>
              <a:buNone/>
            </a:pPr>
            <a:r>
              <a:rPr lang="en-US" sz="16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единиц образуют 1 десяток. Поэтому при делении на 10 мы узнаём, сколько десятков было в числе. У 80 их восемь, значит 80 : 10 = 8.
</a:t>
            </a:r>
            <a:endParaRPr lang="en-US" sz="1612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
</a:t>
            </a:r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единиц образуют 1 сотню. Так можно понять смысл деления на 100: в 600 содержится шесть сотен, поэтому 600 : 100 = 6.
</a:t>
            </a:r>
            <a:endParaRPr lang="en-US" sz="1770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разрядами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10 и 100 связано с разрядами числа. Нужно не угадывать, а смотреть, сколько в числе десятков или сотен. Тогда ошибки почти не случаются.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разделить на 100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100 показывает, сколько сотен содержится в числе. Поэтому 200 : 100 = 2, а 700 : 100 = 7. Ответ читается прямо по количеству сотен.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оканчивается двумя нулями, они оба исчезают при делении на 100. Так 400 : 100 = 4, и 1200 : 100 = 12.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действие удобно для больших чисел. Стоит увидеть два нуля в конце и делитель 100 — и ответ уже почти готов.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приемов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 убирается один ноль, а при делении на 100 — два нуля. Поэтому 60 : 10 = 6 и 600 : 100 = 6. Правило разное, а ответ может быть одинаковым.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всегда смотри на делитель. Один ноль связан с 10, два нуля — с 100. Тогда 70 : 10 = 7, а 700 : 100 = 7 без лишних раздумий.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найти ответ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деления на 10 и на 100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простыми ответами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: 10 = 1. В ответе видно, что один десяток превратился в одну единицу. Такие примеры помогают сразу понять смысл деления на 10.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: 10 = 2. Здесь уже два десятка, и ответ тоже состоит из двух единиц. Наблюдать такие изменения очень полезно для запоминания правила.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: 100 = 1. В числе одна сотня, поэтому и ответ равен одному. Деление на 100 работает так же понятно, как и деление на 10.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: 100 = 2. Две сотни дают в ответе две единицы. Чем чаще ты видишь такие примеры, тем быстрее считаешь без подсказок.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75" y="1376750"/>
            <a:ext cx="32745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5269" y="1376750"/>
            <a:ext cx="409313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5094" y="1376750"/>
            <a:ext cx="409313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61813" y="1376750"/>
            <a:ext cx="491175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большими ответами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 : 10 = 12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на 10 один ноль исчезает, а число становится меньше. В ответе уже две цифры, потому что в числе были десятки и единицы.
</a:t>
            </a:r>
            <a:endParaRPr lang="en-US" sz="1607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340 : 10 = 34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тоже убирается один ноль, и получается число 34. Ответ может быть не коротким, если исходное число состоит из нескольких разрядов.
</a:t>
            </a:r>
            <a:endParaRPr lang="en-US" sz="1607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: 100 = 5
</a:t>
            </a:r>
            <a:pPr algn="l" indent="0" marL="0">
              <a:lnSpc>
                <a:spcPct val="100000"/>
              </a:lnSpc>
              <a:buNone/>
            </a:pPr>
            <a:r>
              <a:rPr lang="en-US" sz="17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100 исчезают два нуля. Остается только число 5, потому что в пятисотнях ровно пять сотен.
</a:t>
            </a:r>
            <a:endParaRPr lang="en-US" sz="1767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2300 : 100 = 23
</a:t>
            </a:r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нуля уходят, и в ответе появляются две цифры. Это хороший пример того, что большие числа тоже можно делить быстро и спокойно.
</a:t>
            </a:r>
            <a:endParaRPr lang="en-US" sz="1607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прием не подходит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помогает только тогда, когда число делится на 10 или 100 нацело. Если в конце нет нужного числа нулей, как у 37 или 458, быстрое правило уже не сработает.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нельзя просто убрать ноль и получить верный ответ. Нужно использовать другое действие или подумать о задаче внимательнее, чтобы не ошибиться и не торопиться зря.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посмотреть на делитель и на конец числа. Если число не подходит, это не проблема — просто для него нужен другой способ вычисления.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Одна ошибка — при делении на 100 убрать только один ноль. Так делать нельзя, потому что число должно уменьшиться в сто раз, а не в десять. Например, 400 : 100 = 4.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Другая ошибка — перепутать делители и ответы. Нужно внимательно смотреть, сколько нулей стоит в конце числа и что написано после знака деления. Тогда 400 : 10 = 40, а не 4.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получилось 80 : 10 = 8, можно сразу проверить ответ обратным действием. Умножаем 8 на 10 и снова получаем 80. Значит, решение верное.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проверяется деление на 100. Если 600 : 100 = 6, то 6 × 100 = 600. Обратное действие помогает спокойно убедиться, что ошибка не спряталась.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привычка очень полезна. Она делает вычисления надежнее и учит быть внимательным, как настоящий математический детектив с лупой.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умножением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числа помогают понять деление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530 есть 5 сотен, 3 десятка и 0 единиц. Разряды показывают, из каких частей состоит число, и помогают понять его значение.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делим на 10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 одна цифра из разряда единиц исчезает, и получается 53. Число становится в десять раз меньше, потому что десять единиц превращаются в один десяток.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делим на 100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 100 исчезают уже две последние цифры, и остается 5. Это значит, что в числе было пять сотен, а не просто пять чисел подряд.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счет без долгих вычислений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быстро ответить у доски, удобно сразу замечать нули в конце числа. Тогда 90 : 10 = 9 и 800 : 100 = 8 находятся почти мгновенно, без лишних записей.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прием экономит время и помогает не путаться в тетради. Чем чаще ученик замечает десятки и сотни, тем увереннее он считает и тем меньше боится трудных примеров.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подходит ли прием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когда можно быстро делить на 10 или 100, а когда нужно выбрать другой способ.
</a:t>
            </a:r>
            <a:endParaRPr lang="en-US" sz="138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тренировки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67673" y="2669250"/>
            <a:ext cx="2079704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6639" y="3291300"/>
            <a:ext cx="2761938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: 10 не делится нацело, потому что в конце числа нет нуля. Здесь правило быстрого удаления нуля не помогает, и это важно заметить сразу.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29106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5950027" y="3291300"/>
            <a:ext cx="27618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4800 : 100 = 48, а 900 : 100 = 9. Такие упражнения показывают, как нули в конце числа помогают считать легко и уверенно.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188300" y="1131524"/>
            <a:ext cx="27618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 350 : 10 = 35. Один ноль в конце исчезает, и пример решается быстро, почти без раздумий.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353221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пример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рядом с нами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метр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100 сантиметров, он может вспомнить, что это 1 метр. А если нужно узнать, сколько метров в 500 сантиметрах, деление на 100 помогает быстро получить 5 метров. Математика сразу становится полезной в измерениях.
</a:t>
            </a:r>
            <a:endParaRPr lang="en-US" sz="123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в кошельке
</a:t>
            </a:r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деньгах тоже есть знакомые связи: 10 копеек составляют 1 рубль. Такие примеры помогают понять, почему деление на 10 встречается не только в учебнике. Оно пригодится, когда нужно считать деньги без путаницы.
</a:t>
            </a:r>
            <a:endParaRPr lang="en-US" sz="128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упаковки и большие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предметы считают по десяткам или сотням: карандаши, наклейки, детали в коробке. Тогда деление на 10 и 100 помогает быстро узнать, сколько получится групп. Это удобно и в школе, и дома.
</a:t>
            </a:r>
            <a:endParaRPr lang="en-US" sz="126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урока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делитель равен 10, в ответе исчезает один ноль в конце числа. Так 50 : 10 = 5, и пример решается очень быстро.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делитель равен 100, убираются два последних нуля. Поэтому 400 : 100 = 4, а 1200 : 100 = 12.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Прием подходит только для чисел, которые оканчиваются нужным числом нулей. Если нулей не хватает, этот способ не работает.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Каждый ответ можно проверить умножением. Это простой способ убедиться, что решение верное и никакая цифра не потерялась.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9869" y="1099650"/>
            <a:ext cx="2646512" cy="284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825" y="1099650"/>
            <a:ext cx="35850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деление на 10 и 100 помогает считать быстро и без лишних хлопот. Достаточно заметить нули в конце числа и выбрать правильный прием.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2026-05-24T10:56:17Z</dcterms:created>
  <dcterms:modified xsi:type="dcterms:W3CDTF">2026-05-24T10:56:17Z</dcterms:modified>
</cp:coreProperties>
</file>