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о сумме углов треугольника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треугольника сумма внутренних углов равна 180° — это главный инструмент планиметрии.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теорема важна в геометрии 9 класса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связывает треугольники с параллельными прямыми, секущими и углами при пересечении. В 9 классе она помогает доказывать утверждения и решать задачи на четырёхугольники, многоугольники и построения. Идея восходит к античной геометрии и Евклиду.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любого треугольника три внутренних угла: α, β и γ. Их сумма равна 180° и не зависит от формы треугольника.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180°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сумма составляет полный поворот фигуры.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планиметрия: теорема о сумме внутренних углов треугольника (базовый факт)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через параллельную прямую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Параллельная линия и равные углы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одну вершину треугольника проводят прямую, параллельную основанию. Тогда образуются углы, которые равны накрест лежащим углам при параллельных прямых. Их равенство позволяет связать вершины треугольника с прямой.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Развёрнутый угол на прямой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эти равные углы вместе с углом при вершине оказываются составными частями развёрнутого угла на прямой. Развёрнутый угол равен 180°, значит сумма трёх внутренних углов треугольника также равна 180°.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3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вывода: от параллели к сумме 180°
</a:t>
            </a:r>
            <a:endParaRPr lang="en-US" sz="2839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опирается на свойства накрест лежащих углов при параллельных прямых и на факт суммы углов на прямой.
</a:t>
            </a:r>
            <a:endParaRPr lang="en-US" sz="151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Следствие для прямоугольного треугольника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один угол равен 90°. Поэтому два остальных угла — острые — заполняют оставшуюся «часть» развёрнутого угла.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Отсюда следует простое правило: сумма двух острых углов всегда равна 90°. Например, 35° и 55° дают 90° и образуют прямоугольный треугольник.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 же рассуждения работают для любых значений: если один острый угол 47°, второй будет 43°. Это следствие часто используют, чтобы быстро находить неизвестный угол.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треугольников и их углы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отдельные углы в разных треугольниках отличаются, их суммарная величина остаётся неизменной.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примеров показывает общий закон: независимо от формы три угла всегда складываются в 180°.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7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задачи и демонстрационные примеры (60°+60°+60°, 50°+50°+80°, 90°+30°+60°)
</a:t>
            </a:r>
            <a:endParaRPr lang="en-US" sz="13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нахождения третьего угла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случае третий угол находят как 180° − (два известных угла). Это прямое применение теоремы о сумме внутренних углов треугольника.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двух углов известна, третий угол определяется одним вычитанием. Это ускоряет решение задач на углы.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примеров по формуле 180° − (данные углы)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234899" y="3245763"/>
            <a:ext cx="346050" cy="461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054724" y="1464740"/>
            <a:ext cx="440100" cy="39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правильности ответа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суммы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Посчитайте сумму всех трёх углов. Она должна равняться 180°. Если получилось 200° или 270°, ответ неверен — где-то ошибка в вычислениях или чтении условия.
</a:t>
            </a:r>
            <a:endParaRPr lang="en-US" sz="1200" dirty="0"/>
          </a:p>
        </p:txBody>
      </p:sp>
      <p:sp>
        <p:nvSpPr>
          <p:cNvPr id="16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Сверка с формулировкой задачи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углов получилась меньше или больше 180°, остановитесь: проверьте, что вы складываете именно внутренние углы треугольника, а не внешние или соседние.
</a:t>
            </a:r>
            <a:endParaRPr lang="en-US" sz="1200" dirty="0"/>
          </a:p>
        </p:txBody>
      </p:sp>
      <p:sp>
        <p:nvSpPr>
          <p:cNvPr id="18" name="Text 6"/>
          <p:cNvSpPr txBox="1"/>
          <p:nvPr/>
        </p:nvSpPr>
        <p:spPr>
          <a:xfrm>
            <a:off x="266169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Невозможные варианты
</a:t>
            </a:r>
            <a:endParaRPr lang="en-US" sz="1500" dirty="0"/>
          </a:p>
        </p:txBody>
      </p:sp>
      <p:sp>
        <p:nvSpPr>
          <p:cNvPr id="19" name="Text 7"/>
          <p:cNvSpPr txBox="1"/>
          <p:nvPr/>
        </p:nvSpPr>
        <p:spPr>
          <a:xfrm>
            <a:off x="266169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прямых угла в треугольнике не встречаются. Например, 90°+90°+90° даёт 270°, а значит такой треугольник построить нельзя.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и равнобедренный треугольники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Равносторонний: все углы равны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535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равностороннем треугольнике все стороны равны, поэтому симметрия заставляет и углы быть одинаковыми. Каждый угол равен 60°, а сумма трёх углов всё равно даёт 180°.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241900" y="1584975"/>
            <a:ext cx="2366100" cy="6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Равнобедренный: равны углы при основании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6241900" y="2290250"/>
            <a:ext cx="2366100" cy="169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равнобедренном треугольнике две стороны равны, значит и углы при основании тоже равны между собой. Вершинный угол может быть другим, но в сумме все три угла остаются 180°.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углы в разных треугольниках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графике показано: при изменении формы треугольника отдельные углы меняются, но их общая сумма сохраняется.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наборах углы складываются в развернутый угол 180°. Значит, вычислять неизвестный угол можно смело по правилу α+β+γ=180°.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проверка по заданным наборам углов; без внешних данных.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четырёхугольниками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Любой четырёхугольник можно мысленно разделить диагональю на два треугольника. Тогда суммируем по теореме: каждый треугольник даёт 180°.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одно правило для треугольников помогает находить углы в более сложных фигурах и проверять ответы в задачах на четырёхугольники.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3388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диагональ не меняет уже существующие углы, получаем общую сумму углов четырёхугольника: 180° + 180° = 360°.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углы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поиска по теореме о сумме внутренних углов треугольника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9794" y="1437675"/>
            <a:ext cx="4435111" cy="3345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задачах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с тем, что путают тип угла и выбирают неверную формулу или число.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не даёт в сумме 180°, почти всегда ошибка либо в выборе углов, либо в вычислениях. Проверка экономит время и снижает вероятность опечаток.
</a:t>
            </a:r>
            <a:endParaRPr lang="en-US" sz="1577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6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методика решения задач по планиметрии; обобщение типичных ошибок.
</a:t>
            </a:r>
            <a:endParaRPr lang="en-US" sz="1263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об идее доказательства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Евклид и строгое обоснование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«Началах» геометрия строилась так, чтобы выводы следовали из уже доказанных фактов. Для теоремы о сумме углов треугольника важна логическая цепочка и аккуратные чертежи. Смысл в том, что рисунок помогает увидеть равенства углов, а доказательство закрепляет их строгость.
</a:t>
            </a:r>
            <a:endParaRPr lang="en-US" sz="795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Параллельные прямые как «двигатель» теоремы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античной школе ключевую роль играли свойства параллельных прямых. Когда проводят линию, параллельную стороне треугольника, появляются равные накрест лежащие углы. Эти равенства складываются в развернутый угол 180°. Так чертёж превращается в аргумент доказательства.
</a:t>
            </a:r>
            <a:endParaRPr lang="en-US" sz="795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Линейка, транспортир и современный школьный рисунок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всё выглядит проще: строят треугольник, помечают углы и используют уравнение α+β+γ=180°. Символически здесь уместны линейка и школьный рисунок — они показывают, что геометрия опирается на проверяемые шаги. Иллюстрация подчёркивает переход от картинки к вычислению.
</a:t>
            </a:r>
            <a:endParaRPr lang="en-US" sz="79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теоремы на разных примерах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наборы углов соответствуют разной «форме» треугольника, но правило суммы остаётся неизменным для любых вариантов.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вычислениях вы получаете не 180°, это сигнал проверить подстановку и правильность найденного угла.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Самопроверка по заданным наборам углов; дата: 12.05.2026.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применяется теорема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чертежах и планиметрических задачах теорема помогает быстро находить углы, когда известно два из трёх значений или есть равенства углов.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6241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навигационных схемах и компьютерной графике треугольные формы используют для построения поверхностей и расчёта направлений, где правильные углы критичны.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3388900" y="1963875"/>
            <a:ext cx="2451900" cy="211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проектировании крыш, ферм и опорных конструкций треугольники часто берут как основу устойчивости, а углы нужны для точной разметки и контроля размеров.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9003" y="1784025"/>
            <a:ext cx="414000" cy="55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814692"/>
            <a:ext cx="552000" cy="4906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784025"/>
            <a:ext cx="552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мини-задач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на третий угол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два угла равны 68° и 27°, третий угол находится как 180° − (68° + 27°). Получится 85°, и это соответствует сумме внутренних углов.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Прямоугольный треугольник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острые углы в сумме дают 90°. Если один острый угол 32°, второй равен 90° − 32° = 58°.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Равнобедренный треугольник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равнобедренном треугольнике углы при основании равны. Если вершины 40°, то оснoвные углы равны (180° − 40°) / 2, то есть по 70°.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8890" y="1175216"/>
            <a:ext cx="4102120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по теме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«шпаргалка» по ключевым фактам о треугольниках и углах, которые напрямую связаны с теоремой.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формула α+β+γ=180° позволяет находить неизвестные углы и дополнительно подтверждать свойства равнобедренных, равносторонних и прямоугольных треугольников.
</a:t>
            </a:r>
            <a:endParaRPr lang="en-US" sz="1564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планиметрии (теорема и свойства частных видов треугольников).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теоремы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Теорема α+β+γ=180° — базовое правило школьной геометрии: она помогает вычислять углы, доказывать свойства треугольников и проверять чертежи, а затем расширяется на четырёхугольники и многоугольники.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2026-05-12T04:05:53Z</dcterms:created>
  <dcterms:modified xsi:type="dcterms:W3CDTF">2026-05-12T04:05:53Z</dcterms:modified>
</cp:coreProperties>
</file>