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91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культура закаливания: здоровье, сила, устойчивость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1491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закаливания помогают школьнику быть крепче, бодрее и устойчивее к погоде.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6584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Закаливание: основа устойчивости организма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— это привычные процедуры с воздухом, водой и солнцем, которые помогают организму легче переносить холод, жару и перепады погоды. Для школьника это еще и тренировка дисциплины, выносливости и самоконтроля.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Постепенность нагрузки при закаливании
</a:t>
            </a:r>
            <a:endParaRPr lang="en-US" sz="3175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сохраняют несколько дней, чтобы организм успел адаптироваться без стресса.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снижение температуры безопаснее резкого охлаждения и дает устойчивый эффект.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учебным рекомендациям по закаливанию и принципу постепенного привыкания.
</a:t>
            </a:r>
            <a:endParaRPr lang="en-US" sz="134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принципы закаливания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Постепенность означает, что нагрузку увеличивают маленькими шагами. Резкие перепады температуры или слишком длительные процедуры в начале могут вызвать переохлаждение и снизить пользу.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Индивидуальность требует учитывать возраст, здоровье, физическую подготовку, сезон и текущее самочувствие. Один и тот же режим подходит не всем подросткам одинаково.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важнее редких усилий: процедуры должны повторяться почти каждый день. Если делать большие перерывы, организм теряет приобретенную устойчивость и приходится начинать снова.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ванны и прогулки на свежем воздухе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ванны начинают в комнате при комфортной температуре и обязательно сочетают с движением. Подходят проветривание и короткие физкультминутки.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помещении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усиливают действие свежего воздуха, если одежда соответствует погоде и не мешает активности. После уроков полезны игры и активные маршруты.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закаливания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процедур и их частота выполнения.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устойчивый результат дают короткие, но систематические процедуры.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общим правилам школьного закаливания.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водой: от умывания до душа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лучше с самого мягкого варианта — умывания прохладной водой или краткого обтирания. Это помогает телу привыкнуть без резкого охлаждения и лишнего напряжения.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— обливание ног или непродолжительный душ. Температуру воды снижают постепенно, а длительность увеличивают только после того, как организм спокойно переносит предыдущий уровень.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появляется дрожь, сильная зябкость или слабость, процедуру нужно сократить. Вода должна укреплять, а не вызывать дискомфорт и переохлаждение.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любой водной процедуры тело растирают полотенцем до ощущения тепла. Это помогает избежать озноба и поддерживает нормальную работу сосудов.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начать закаливание безопасно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построена по принципу постепенного привыкания и наблюдения за реакцией организма.
</a:t>
            </a:r>
            <a:endParaRPr lang="en-US" sz="15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пребывание на солнце в подходящее время снижает риск ожогов и перегрева, если соблюдать головной убор, воду и тень.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11:00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безопасная граница для утренних солнечных процедур перед полуденным перегревом.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безопасному пребыванию на солнце для детей и подростков.
</a:t>
            </a:r>
            <a:endParaRPr lang="en-US" sz="111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температур и связь с физической активностью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Контрастный душ, умывание прохладной водой после зарядки и выход на свежий воздух после разминки помогают организму быстрее приспосабливаться к смене температуры.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процедуры должны быть короткими и спокойными: без дрожи, с ровным дыханием и обязательным согреванием после завершения.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регулярное закаливание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накапливается постепенно: организм лучше реагирует на холод, тепло и смену погоды, если процедуры выполняются без длительных перерывов.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пользу дает не разовое воздействие, а стабильная привычка, которая поддерживает самочувствие и учебную работоспособность.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сведений по теме «Физическая культура закаливания»; дата не указана.
</a:t>
            </a:r>
            <a:endParaRPr lang="en-US" sz="13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0750" y="1294104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806" y="3084118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75657" y="3084118"/>
            <a:ext cx="5625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и режим дня школьника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Утренняя зарядка и прохладное умывание помогают быстрее включиться в день, повышают тонус и задают организму понятный ритм после сна.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перемены, физкультминутки и движение на свежем воздухе снимают утомление, если чередовать нагрузку с коротким отдыхом и питьем.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завтрак и достаточное питье поддерживают работу организма, поэтому закаливающие процедуры лучше переносятся и не вызывают лишнего напряжения.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вода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 режиму помогает закреплять полезную привычку, а долгие перерывы, усталость и недосып заметно снижают устойчивость к внешним воздействиям.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восстановление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закаливание не проводят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Закаливающие процедуры временно отменяют, если организм нуждается не в нагрузке, а в восстановлении.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Болезнь, усталость и повреждения кожи требуют паузы: безопасность важнее регулярности, а возвращение возможно только после восстановления.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закаливания и гигиены; учебное обобщение.
</a:t>
            </a:r>
            <a:endParaRPr lang="en-US" sz="13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распространенные мифы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начинать с слишком холодной воды или резко увеличивать нагрузку. Такой подход не закаляет, а часто вызывает озноб, стресс и отказ от процедуры.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миф — думать, что закаливание подходит всем одинаково и дает мгновенный результат. На практике важны возраст, здоровье, привычка к движению и время адаптации.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делать процедуры редко и без системы, а также пропускать растирание после воды. Без регулярности организм не успевает привыкнуть к воздействию.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в школе и дома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ежедневные привычки в разных частях дня создают устойчивый закаливающий эффект.
</a:t>
            </a:r>
            <a:endParaRPr lang="en-US" sz="15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и зимние формы закаливания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закаливание строится на солнце, воздухе, купании в безопасных водоемах, прогулках и ходьбе босиком по траве. Все формы должны быть короткими и проходить без перегрева.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основой становятся прогулки, движение, проветривание помещений и теплая сменная одежда. Важно учитывать температуру, влажность и погоду, чтобы сохранять комфорт и не допускать переохлаждения.
</a:t>
            </a:r>
            <a:endParaRPr lang="en-US" sz="132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простого к сложному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ступень вводится только после уверенного привыкания к предыдущей, поэтому сроки могут различаться у разных школьников.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рост нагрузки возможен лишь при хорошем самочувствии: если есть дрожь, дискомфорт или переохлаждение, следующий шаг откладывают.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закаливающих процедур по материалам учебной темы; дата не указана.
</a:t>
            </a:r>
            <a:endParaRPr lang="en-US" sz="13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особенно полезно закаливание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Детям, которые часто простужаются, закаливание помогает постепенно повысить устойчивость к холодному воздуху, сырости и смене погоды, если процедуры выполняются регулярно и без спешки.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Учащимся, занимающимся спортом, закаливание помогает лучше переносить тренировки, но только вместе со сном, гигиеной и нормальным питанием.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Тем, кто мало бывает на улице, закаливание компенсирует недостаток движения и свежего воздуха, особенно если сочетать его с прогулками и активными переменами.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Школьникам, быстро устающим в течение дня, закаливание полезно как часть режима: оно поддерживает бодрость, дисциплину и привычку восстанавливаться после нагрузки.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мини-план закаливания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план помогает сделать закаливание привычным и удобным для школьного дня.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Небольшие, но ежедневные действия формируют более устойчивый результат, чем редкие и длительные процедуры; самочувствие полезно кратко отмечать каждый день.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«Физическая культура закаливания»; дата не указана.
</a:t>
            </a:r>
            <a:endParaRPr lang="en-US" sz="13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— привычка, которая работает каждый день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приносит пользу только при постепенности, регулярности и безопасности. Для школьника это простые ежедневные шаги: прохладное умывание, прогулки, проветривание, движение и внимательное отношение к самочувствию.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2026-05-21T01:31:34Z</dcterms:created>
  <dcterms:modified xsi:type="dcterms:W3CDTF">2026-05-21T01:31:34Z</dcterms:modified>
</cp:coreProperties>
</file>