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Ф.М. Достоевский и рассказ «Мальчик у Христа на ёлке»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детском страдании, надежде и рождественском чуде.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появился в «Дневнике писателя» в 1876 году и связан с жизнью бедных детей Петербурга. На фоне праздника писатель показывает холод, голод и равнодушие, превращая рождественскую историю в нравственный урок.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рождественский сюжет у Достоевского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эпизод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на улице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остаётся один в чужом городе и сразу чувствует свою беззащитность. Вокруг него нет помощи, только равнодушная зимняя улица.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голод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Мороз, усталость и голод быстро ослабляют героя. Внешний мир становится для него опасным и почти невыносимым.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образ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трагической реальности появляется надежда: мальчику открывается иной, светлый мир. Он уже не связан с холодом и страхом.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Христова ёлка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переносит героя в пространство покоя и принятия. Здесь страдание сменяется утешением, а бедный ребёнок обретает любовь.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75749"/>
            <a:ext cx="4063200" cy="207940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 путь героя от беды к духовному утешению.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построен как движение от земного страдания к духовному спасению.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Ф.М. Достоевский, «Мальчик у Христа на ёлке»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сюжета фрагмента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Беззащитный ребёнок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показан маленьким и слабым, словно он совсем не умеет защитить себя. Его одиночество особенно заметно на фоне большого холодного города.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холода, усталости и голода помогают почувствовать его состояние без длинных объяснений. Контраст тёмной улицы и яркого света усиливает впечатление чуда.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мальчика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постоянно сопоставляет холод и тепло, голод и праздник, тьму и свет. Благодаря этому беда героя воспринимается особенно остро.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улицы и Христовой ёлки показывает, что земная жизнь может быть жестокой, а духовный мир — милосердным и светлым.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помогает понять главную мысль: доброта и сострадание важнее внешнего благополучия, потому что они дают человеку надежду и защиту.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контраст в рассказе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Ф.М. Достоевский, «Мальчик у Христа на ёлке»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фрагмента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тревога усиливается в начале и постепенно сменяется утешением в финале.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движется от напряжения к спокойствию, подчёркивая силу надежды и духовного света.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здесь связано не только с праздником, но и с заботой о тех, кто особенно нуждается в тепле, защите и внимании.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настоящий смысл праздника раскрывается через милосердие. Радость становится подлинной только тогда, когда она обращена к слабому.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Христова ёлка в финале символизирует не обычное веселье, а духовное принятие ребёнка. Это образ любви, которая сильнее бедности и холода.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праздничный сюжет превращается в нравственный разговор о добре, сострадании и ответственности людей друг за друга.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Рождества в содержании фрагмента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к чуду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эпизоде от реальности улицы до образа Христовой ёлки.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5303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Христа связан прежде всего с любовью к слабому и страдающему. Он напоминает, что настоящий праздник начинается там, где человека жалеют и принимают.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Христова ёлка воспринимается как светлое пространство, в котором исчезают страх и холод. Этот свет символизирует надежду, а не просто праздничное украшение.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мальчика Христос — не грозный судья, а защитник. В этом образе ребёнок находит безопасность, которой ему не хватало в земной жизни.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показывает, что Христова ёлка приносит покой и принятие. Здесь бедный ребёнок перестаёт быть одиноким и оказывается в мире добра.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Христа в эпизоде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925131"/>
            <a:ext cx="4063200" cy="17806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резкий переход от жестокой действительности к образу духовного утешения и любви.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подчёркивает: земная жизнь может быть жестокой, а духовный мир связан с надеждой и спасением.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Ф.М. Достоевский, «Мальчик у Христа на ёлке»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 в фрагменте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показан как холодный и неприветливый город, где бедному ребёнку почти невозможно найти помощь. Тёмные улицы, снег и мороз усиливают ощущение опасности и одиночества.
</a:t>
            </a:r>
            <a:endParaRPr lang="en-US" sz="1619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свет окон не спасает героя, а лишь подчёркивает чужую, равнодушную жизнь вокруг. Город становится частью трагедии: он давит на мальчика так же сильно, как голод и холод.
</a:t>
            </a:r>
            <a:endParaRPr lang="en-US" sz="1658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рассказе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Ф.М. Достоевский, «Мальчик у Христа на ёлке»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фрагмента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все темы связаны между собой и образуют единый нравственный смысл эпизода.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тема сострадания: именно она соединяет трагедию ребёнка, критику равнодушия и надежду на добро.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эпизода чаще всего звучат слова, связанные с холодом, темнотой и бедой. Они быстро создают чувство тревоги и помогают представить, насколько тяжело мальчику.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лексические образы света, тепла и покоя. Благодаря этому настроение резко меняется: читатель чувствует, что страдание сменяется утешением и надеждой.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точные детали делают текст особенно выразительным. Они не отвлекают от главного, а заставляют сильнее сопереживать ребёнку и замечать его беззащитность.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настроение текста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трагедии мальчика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развитии событий и на социальной логике эпизода.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явно сочувствует бедному ребёнку и показывает его страдание без украшений. Автор хочет, чтобы читатель не прошёл мимо чужой боли.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осуждает равнодушие людей и общества, которое не замечает слабых. Для него настоящая человечность начинается там, где человек помогает тому, кто не может помочь себе.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Рождественский эпизод становится нравственным уроком. Он напоминает, что милосердие важнее внешнего благополучия, а забота о ребёнке — обязанность каждого.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Достоевского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75749"/>
            <a:ext cx="4063200" cy="207940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художественные приёмы помогают передать беду ребёнка и надежду на утешение.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усиливают эмоциональное воздействие текста и помогают показать хрупкость детской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Ф.М. Достоевский, «Мальчик у Христа на ёлке»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фрагменте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подойдёт изображение маленького мальчика на зимней улице: снег, тёмный городской фон и слабый свет вокруг сразу передают ощущение беды и одиночества.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сохранить и вторую сторону эпизода — светлый образ праздничной ёлки. Именно контраст мрака и сияния делает смысл рассказа понятным даже без длинного текста.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образ подходит к этому фрагменту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Ф.М. Достоевский, «Мальчик у Христа на ёлке»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их значения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 рассказе работают вместе: каждый из них добавляет свой смысл и помогает глубже понять настроение эпизода.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образы ёлки и Христа: они соединяют чудо, милосердие и защиту слабого ребёнка.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Достоевского напоминает: ребёнок особенно нуждается в тепле, защите и любви. Рождественское чудо здесь выражено не в подарках, а в милосердии и надежде.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Финал, который запоминается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2026-05-22T20:43:54Z</dcterms:created>
  <dcterms:modified xsi:type="dcterms:W3CDTF">2026-05-22T20:43:54Z</dcterms:modified>
</cp:coreProperties>
</file>