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борьбе за вольности и права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борьбы средневековых горожан за свободу и самостоятельность.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основная масса людей жила в деревнях, работая на феодалов. Горожане — небольшая, но важная группа, занимавшаяся ремеслом и торговлей и стремившаяся обрести независимость и права.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горожане в Европе Средневековья?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расцвет европейских городов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крестьян и рост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переселялись в города, чтобы стать свободными жителями. Город давал им возможность заниматься ремеслом и торговать без феодальной зависимости.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 на перекрестках торговых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XI–XIII веках города начали расти возле крепостей и торговых путей. Это способствовало развитию ремесел, привлечению новых жителей и появлению новых прав у горожан.
</a:t>
            </a:r>
            <a:endParaRPr lang="en-US" sz="109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средневековой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Лондон, Венеция и Новгород — известные города, значимость которых заключалась в политике и экономике региона, что влияло на развитие городской жизни.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Города: новые возможности и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была разнообразна: ремесленники, торговцы и разные национальности создавали многообразный экономический и культурный ландшафт. Появлялись новые профессии и предприятия.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центрами образования, искусства и науки. Здесь зарождались школы, библиотеки и мастерские, поддерживавшие развитие знаний и творчества.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— богатые и влиятельные семьи, контролировавшие торговлю и управление городом, обладали значительной властью и привилегиями.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Бюргеры — ремесленники и купцы среднего класса, активно участвовали в экономике и городской жизни, имели право голоса в некоторых органах.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Мастера, ученики и наемные работники составляли основу ремесленного производства, они обучались, помогали и обеспечивали непрерывность профессий.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Иностранцы и переселенцы часто получали особые права, что способствовало многонациональному составу и экономическому развитию городов.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городского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Препятствия и противостояния с феодалами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Феодалы удерживали контроль через налоги и судебное вмешательство, стараясь ограничить свободы растущих городов и выгодно регулировать торговлю.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сопротивлялись такими способами, как покупка вольностей и вооружённые восстания, боролись за право самостоятельного управления и экономической свободы.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Хартии закрепляли права горожан, гарантируя самостоятельность в торговле, судопроизводстве и самоуправлении, даруемую королями и князьями.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Хартии — ключ к свободе городов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Любека 1188 года определяли устройство немецких городов, задавая стандарты управления и прав.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хартия Лондона 1215 года стала примером предоставления автономии, обеспечив горожанам защиту от произвола власти.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городских вольностей в Европе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уровне автономии крупнейших европейских городов Средневековья.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свободы зависела от политической структуры региона и влияния горожан на власть.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городской автономии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охрана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были окружены каменными стенами, имели вооружённые отряды для защиты от внешних угроз и внутренних конфликтов.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и участие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советы, магистраты и судебные органы управляли городом, организуя собрания для решения важных вопросов и выбора должностных лиц.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восстания: борьба за права и свободы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восстание 1357 года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Парижа протестовали против обременительных налогов и произвола знати. Восстание показало решимость горожан добиваться справедливости и автономии.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в итальянских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Милане и Флоренции неоднократно проходили массовые выступления против власти феодалов. Эти восстания способствовали формированию самостоятельных городских республик.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 Генте 1382 года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торговцы Гента выступили против повышения налогов, что привело к временному ослаблению власти феодалов и росту горожанского влияния.
</a:t>
            </a:r>
            <a:endParaRPr lang="en-US" sz="1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Гильдии: экономическая свобода и самоуправление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объединяли ремесленников и торговцев для защиты совместных интересов и регулирования профессий. Вступление в гильдию было обязательным для мастеров ремесла в городах Европы.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контролировали обучение учеников, качество продукции и устанавливались цены. Их руководители часто входили в городские советы, влияя на политику и экономическое развитие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города создавали коммуны — коллективные сообщества с правом выбирать своих представителей для управления и защиты интересов горожан.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существовали города-фригольды с широкой автономией, включавшей право иметь собственные суды и законы, что обеспечивало им особое положение в империи.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развивались городские республики, где власть принадлежала советам, состоящим из жителей, что позволяло принимать важные решения на уровне города.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городского самоуправления в Европе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века получили широкое распространение хартии и привилегии, закреплявшие права городов и их жителей.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средневековой Европы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Хартии обеспечивали города правами самостоятельного управления, защиты интересов и ограничения феодальной власти.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как торговых и культурных центров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— морская держава и культурный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стала важным узлом морской торговли, соединяя Европу с Востоком. Город прославился архитектурой и искусством, поддерживал театры и музыкантов, привлекая творческих людей.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 и Гамбург: торговые города Ганзейского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развивались благодаря выгодному расположению и морским путям. Ярмарки и торговые связи способствовали процветанию и культурному обмену между различными странами.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активно участвовали в финансировании военных кампаний, что укрепляло их влияние на государственные решения и позволило добиваться политических прав.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входили в состав городских советов, участвуя в разработке законов и управлении, что способствовало развитию самоуправления и гражданской ответственности.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горожан на политическую жизнь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влияния является участие лондонских купцов в восстании 1381 года, проявившее силу городского сообщества в борьбе за свои права.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центрами распространения новых идей, что влияло на политику монархов и способствовало развитию демократических тенденций.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роста городов и населения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роста числа городов, увеличивалась и плотность населения внутри городских территорий, стимулируя развитие инфраструктуры и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увеличение городского населения отражает рост торговли и экономической независимости горожан в этот период.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 Европы XV–XVII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требовали право самостоятельно выбирать своих представителей для управления городом и защиты общих интересов от внешних угроз и произвола.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включают городское право Любека и систему самоуправления итальянских городских республик, закреплявшие эти права документально.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аспекты борьбы за права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вводили и принимали местные законы, регулирующие торговлю, ремесла и общественный порядок, что обеспечивало стабильность и развитие городской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немецких городах усилились религиозные и гражданские реформы, расширяющие права горожан и внедряющие выборные органы, что повышало их влияние на управление.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Реформации на развитие городских вольностей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открыла обсуждение новых принципов личных и общественных свобод, стимулируя политическую активность горожан и формирование городских властей.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борьбы горожан в современности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 самоуправления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города продолжают традиции средневекового самоуправления, применяя исторические законы и поддерживая автономные органы власти.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идентичность и памятные 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праздники и памятники, такие как День основания Любека и реконструкции в Лондоне, напоминают о важности городской идентичности и исторической борьбы за права.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городских вольностей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горожан за свободы заложила основы современной демократии и гражданского общества, продолжая вдохновлять на защиту прав и формирование активного участия населения в управлении.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2026-05-10T14:18:05Z</dcterms:created>
  <dcterms:modified xsi:type="dcterms:W3CDTF">2026-05-10T14:18:05Z</dcterms:modified>
</cp:coreProperties>
</file>