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«Белая берёза» С. Васильева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берёза сияет в тишине, словно светлая сказка.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стихотворении и в русской традиции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Васильева написано простыми, ясными словами, поэтому его легко почувствовать. Берёза в русской культуре — это знак чистоты, света и родной природы, особенно близкий детям.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берёза изображена в начале стихотворения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берёза кажется живой и нарядной. Её белый ствол особенно ясно виден на фоне снега и сразу привлекает внимание читателя.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ветви делают дерево лёгким и изящным. Они словно рисуют в воздухе тонкий узор, а зимняя тишина усиливает ощущение спокойствия.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картина напоминает сказочный зимний пейзаж. Обычное дерево превращается в красивый образ, который хочется рассматривать снова и снова.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мороз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лежит ровно и мягко, будто пушистое одеяло. Морозный воздух делает всё вокруг ясным, чистым и особенно светлым. Картина кажется свежей и спокойной.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зимнем небе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подходят голубое небо, лёгкий солнечный свет и заснеженная берёза. Такой пейзаж помогает увидеть красоту самого обычного зимнего дня.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вокруг берёзы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свет и ясность. Зимняя берёза не выглядит холодной и строгой: она кажется красивой, будто сама несёт в снегу немного солнца.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шума и суеты. Всё вокруг будто замерло, чтобы читатель мог спокойно рассмотреть дерево, снег и тихое зимнее небо.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смотрит на природу с теплом и любовью. От этого берёза воспринимается почти как добрая знакомая, которую приятно встретить в зимнем лесу.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Восхищённое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ощущает удивление перед простой красотой. Обычное дерево становится особенным, и именно в этом раскрывается волшебство стихотворения.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звучание стихотворения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используются короткие и понятные слова. Благодаря этому текст легко читать, а смысл быстро становится ясным даже младшим школьникам.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звучит мягко и плавно, словно тихий зимний шаг по снегу. Спокойное звучание помогает передать тишину морозного утра без лишней торопливости.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созвучные звуки делают стихотворение запоминающимся. Его приятно читать вслух, потому что слова будто сами складываются в ровную мелодию.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Берёзу легко заметить в лесу, у дороги или возле дома. Её белый ствол и тонкие ветви не перепутаешь с другими деревьями. Поэтому берёза быстро стала знаком, который хорошо помнят и дети, и взрослые.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которое узнают сразу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и народном творчестве берёза часто связана с Родиной. Она напоминает о знакомых пейзажах, просторе и чистоте. Для иллюстрации подходит одинокая берёза на фоне поля или тихого леса.
</a:t>
            </a:r>
            <a:endParaRPr lang="en-US" sz="953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родной земли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не кажется пышной или нарядной, но именно в её простоте есть особая красота. Зимой белый ствол на снегу выглядит очень выразительно, будто дерево само светится среди белого пейзажа.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простоте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берёза стала символом России
</a:t>
            </a:r>
            <a:endParaRPr lang="en-US" sz="31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берёзу и сразу останавливается на её светлом образе. Простая картина привлекает взгляд и настраивает на спокойное чтение.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восхищение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тёплое чувство любви к природе. Берёза кажется близкой и красивой, как старый добрый друг зимнего пейзажа.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тишина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образом дерева приходит ощущение морозного покоя. Снег, воздух и неподвижность делают картину тихой, но совсем не скучной.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чувствует стихотворение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образ берёзы в стихотворении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первого образа дерева возникает настроение зимней красоты и спокойствия.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образа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ствол сразу выделяется на снегу. Этот цвет делает берёзу заметной, чистой и почти праздничной, будто она специально пришла позировать для зимнего портрета.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ветви придают дереву лёгкость. Они не утяжеляют картину, а наоборот, делают её воздушной, как будто берёза чуть-чуть шепчет зимнему ветру.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снег вокруг помогает создать ощущение покоя. Он не спорит с деревом, а бережно подчёркивает его красоту и простоту, словно аккуратная рамка.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детали легко представить глазами. Именно поэтому образ получается ясным, живым и очень запоминающимся, даже если в стихотворении нет лишних украшений.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стихотворению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изобразить одну берёзу на тихом снегу: белый ствол, тонкие ветви и лёгкий зимний свет сразу создают спокойное настроение.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подойдут белые, голубые и серебристые оттенки. Такая палитра помогает передать нежность, чистоту и красоту зимней природы без лишних деталей.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031" y="1731004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563" y="1731004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5838" y="1731004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113" y="17310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20388" y="1731004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картину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853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Белизна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белом стволе и светлом снеге делают образ чистым и ясным. Ребёнок легко представляет дерево, которое красиво выделяется на зимнем фоне.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98265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стихотворении не просто фон, а часть картины. Он мягко укрывает землю и помогает увидеть берёзу как зимнюю красавицу.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77992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Морозный воздух делает пейзаж свежим и прозрачным. Благодаря этому читатель словно чувствует холодное, но очень красивое зимнее утро.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57720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тишине создают ощущение покоя. В такой картине ничего не мешает смотреть на дерево и любоваться им спокойно, без спешки.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744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света делают стихотворение тёплым, даже если вокруг зима. Свет помогает увидеть в обычной берёзе радостную и добрую красоту родной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внимательно смотреть на природу и замечать красоту в самом простом: в дереве, снеге, небе и зимней тишине.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к деревьям нужно относиться бережно. Даже одна берёза может стать частью родного и дорогого мира.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радоваться зиме. В нём видно, что холодное время года бывает не только строгим, но и светлым, красивым и спокойным.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русской культуре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издавна входит в песни, сказки, загадки и стихи. Её белый ствол и тонкие ветви легко узнаются, поэтому образ сразу кажется близким и родным.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русского человека берёза связана с Родиной, чистотой и добротой. На иллюстрации особенно хорошо смотрится берёзовая роща, поле или зимний пейзаж с берёзами.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становится главным героем всей зимней картины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С. Васильева «Белая берёза»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всё внимание сосредоточено на одном дереве. Именно поэтому образ берёзы выглядит живым, тёплым и особенно запоминающимся для младшего школьника.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выразительно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помогает передать спокойный зимний образ и мягкое настроение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наблюдения о тексте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один яркий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сразу заметна берёза. Автор не отвлекает лишними подробностями, поэтому внимание читателя быстро собирается на главном.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ясная зимняя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дереву добавляются снег, мороз и тишина. Картина становится понятной и светлой, будто её легко нарисовать словами.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лёгкое запоминание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простые образы помогают учить стихотворение наизусть. Его удобно пересказывать и читать вслух без спешки.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детей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нередко растёт возле дома, во дворе или у тропинки. Поэтому стихотворение легко представить на основе личных наблюдений: ребёнок вспоминает знакомое дерево и видит в нём красоту по-новому.
</a:t>
            </a:r>
            <a:endParaRPr lang="en-US" sz="78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дерево у дома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видели берёзу у школьного двора или рядом с дорожкой. Зимой такое дерево особенно заметно: белый ствол светится на снегу, а тонкие ветви похожи на ажурный рисунок в воздухе.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возле школы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зимняя берёза открывает красоту родной природы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С. Васильева «Белая берёза»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сосредоточена на одном образе. Через него автор показывает, что красота рядом с нами и её можно увидеть даже в обычный зимний день.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стихотворение запоминается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запоминается ясным образом берёзы, тихим зимним настроением и простыми словами. После чтения остаётся светлое чувство: природа рядом, и в ней много красоты.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2026-05-24T06:30:16Z</dcterms:created>
  <dcterms:modified xsi:type="dcterms:W3CDTF">2026-05-24T06:30:16Z</dcterms:modified>
</cp:coreProperties>
</file>