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жизни: ключевые темы и значение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базовый строительный блок всех живых организмов, основа жизни на Земле.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клетки: исторический обзор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Роберт Гук впервые обнаружил клетки, увидев их в пробке. Позже Шлейден и Шванн сформировали клеточную теорию, а Вирхов отметил, что клетки рождаются из деления других клеток.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свойства клетки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бывают разными по форме и назначению в зависимости от вида организма. Несмотря на это, все они обладают основными свойствами живого.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формы и функции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можно увидеть основные элементы клетки и понять, как она устроена. Это важно для понимания процессов в живом организме.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под микроскопом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это минимальная живая структура, которая может обмениваться веществами и размножаться самостоятельно. Ее размеры обычно от 1 до 100 микрометров.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Маленькая, но самостоятельная единица жизни
</a:t>
            </a:r>
            <a:endParaRPr lang="en-US" sz="12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клеток: одноклеточные и многоклеточные организмы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такие как амёба и бактерии, состоят из одной клетки, выполняющей все жизненные функции.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включают растения и животных, клетки которых специализируются и объединяются в ткани для разных функций.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позволяет сложным организмам выполнять разнообразные задачи более эффективно, обеспечивая иммунитет, движение и обмен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1756" y="1145868"/>
            <a:ext cx="2604388" cy="2016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8794" y="1145868"/>
            <a:ext cx="2604388" cy="2016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клетки: ключевые компоненты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окружает клетку, ограничивает и защищает её содержимое, регулируя транспорт веществ внутрь и наружу. Она состоит из двойного слоя липидов с белками.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защита и контроль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управляет деятельностью клетки, храня генетическую информацию. Органоиды, такие как митохондрии и рибосомы, выполняют специализированные функции для жизнедеятельности клетки.
</a:t>
            </a:r>
            <a:endParaRPr lang="en-US" sz="1189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органоиды: управление и функции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цитоплазма заполняет клетку и обеспечивает пространство для органоидов, где протекают жизненно важные химические реакции и процессы обмена веществ.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рабочая среда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 животной клетки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структурные различия между клетками растений и животных.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дополнительные структуры, необходимые для фотосинтеза и прочности.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106" y="1347675"/>
            <a:ext cx="4147239" cy="3435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строение и биологическая роль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состоит из двойного слоя фосфолипидов, в который встроены белки, обеспечивающие транспорт и коммуникацию. Она выполняет барьерную защитную функцию.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регулирует обмен веществ и воспринимает сигналы из внешней среды, обеспечивая адаптацию клетки к изменениям и поддержание гомеостаза.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внутренняя среда и клеточные процессы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полужидкая основа клетки, в которой находятся все органоиды и где появляются химические реакции.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создаёт среду для обмена веществ между органоидами и обеспечивает структурную поддержку клеточных компонентов.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Цитоплазматические потоки помогают перемещать вещества и распределять питательные элементы по всей клетке.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центр управления клеткой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регулирует синтез белков и координирует клеточный метаболизм, обеспечивая согласованную работу органоидов.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жизненных процессов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ядерной оболочкой с порами, внутри имеется ядрышко — центр сборки рибосом, важный для клеточного роста.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ядра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содержатся хромосомы с молекулами ДНК, которые несут генетическую программу развития и функционирования клетки.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наследственной информации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органоидов клетки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органоид играет уникальную роль, обеспечивая жизнеспособность и специализацию клетки.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органоидов позволяет эффективно поддерживать жизнедеятельность клетки и её адаптацию.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клетки и клеточные колонии: примеры из природы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— одноклеточный организм, который выполняет все жизненные функции самостоятельно, используя единственную клетку для питания, движения и воспроизведения.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колонии, например, вольвокс, состоят из множества клеток, которые работают вместе, обеспечивая более эффективное движение и защиту.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Хлорелла — одноклеточная зелёная водоросль, способна к фотосинтезу, производя кислород и органические вещества для собственного питания.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– пример колонии, где клетки разделяют задачи: одни отвечают за питание, другие — за передвижение и защиту, что повышает шансы на выживание.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436" y="1638775"/>
            <a:ext cx="2719028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клеток: что такое митоз и зачем он нужен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необходим для роста организма, обновления тканей и заживления повреждений, обеспечивая непрерывное восполнение клеток и поддержание жизнедеятельности.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митоза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процесс клеточного деления, при котором точно сохраняется количество и структура хромосом. В ходе митоза одна клетка даёт начало двум идентичным дочерним клеткам.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митоза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прокариот и эукариот по строению клетки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имеют ядро, окружённое мембраной, и множество специализированных органоидов, что характерно для растений, животных и грибов.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Эукариоты: сложная организация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влияют на функции: эукариоты обладают сложной регуляцией и разнообразием процессов, прокариоты — более просты и быстры в размножении.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различия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не имеют оформленного ядра, ДНК свободно располагается в цитоплазме. Это типично для бактерий и архей.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Прокариоты: простота и отсутствие ядра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831" y="1145868"/>
            <a:ext cx="2604388" cy="201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1756" y="1145868"/>
            <a:ext cx="2604388" cy="2016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8794" y="1145868"/>
            <a:ext cx="2604388" cy="2016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в организме человека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обеспечивают передачу электрических импульсов между частями тела и мозгом. Они имеют длинные отростки, позволяющие быстро передавать информацию.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клетки: связь и передача сигналов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перевозят кислород, лейкоциты защищают от инфекций, а тромбоциты участвуют в свертывании крови, поддерживая здоровье организма.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крови: транспорт и защита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Миоциты сокращаются, обеспечивая движение тела и внутренних органов. Они адаптированы для работы в разных условиях, поддерживая физическую активность.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клетки: движение и сила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5800" y="170107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клеток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преобразуют солнечную энергию в химическую, синтезируя глюкозу для питания и роста посредством хлорофилла.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растений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получают энергию, разлагая органические вещества в присутствии кислорода, что обеспечивает работу организма.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животных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жизни клетки постоянно обменяются веществами с окружающей средой, получая энергию и удаляя отходы.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 клетках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400" y="2574987"/>
            <a:ext cx="8426700" cy="22054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700" y="360000"/>
            <a:ext cx="84267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клетки: этапы и продолжительность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932075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— период подготовки клетки к делению: рост и удвоение ДНК. Этот этап занимает большую часть жизни клетки и является ключевым для её функционирования.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264700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происходит через митоз или мейоз. Продолжительность жизни варьируется: клетки кожи живут недели, а нейроны могут существовать десятки лет без замены.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клеток у различных организмов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значительно превышают по числу клеток одноклеточные, что связано с их сложной структурой и функциями.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клеток отражает развитие организма и усложнение его строения, способствуя специализации и разнообразию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содержат цитоплазмы и мембран, что отличает их от клеток и делает зависимыми от клетки-хозяина для размножения.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микробиология, 2022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имеют собственной клеточной структуры и не способны к самостоятельному размножению.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содержат цитоплазмы и мембран, что отличает их от клеток и делает зависимыми от клетки-хозяина для размножения.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9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клетки: микроскопия и генетика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микроскоп позволяет рассмотреть мельчайшие детали клетки, открывая новые знания о структуре органоидов и их функциях.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генной инженерии и культивирования клеток in vitro расширяют возможности изучения, позволяя работать с генами и создавать новые биологические материалы.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5726" y="472489"/>
            <a:ext cx="3416748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 и науки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фундаментальным элементом всех живых организмов. Понимание её строения и функций помогает развивать медицину, биотехнологии и экологию, открывая новые горизонты науки.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2026-05-07T08:42:15Z</dcterms:created>
  <dcterms:modified xsi:type="dcterms:W3CDTF">2026-05-07T08:42:15Z</dcterms:modified>
</cp:coreProperties>
</file>