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Горы: от недр Земли до жизни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показывают, как движется и живёт наша планета.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горы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есть на всех материках. Их изучают, чтобы понимать рельеф, погоду, реки, опасности и жизнь людей в трудных условиях.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99856"/>
            <a:ext cx="376800" cy="3349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гора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 — самая высокая точка горы. Именно её обычно видно издалека, а по форме вершины часто узнают тип горного массива и его возраст.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 соединяет вершину с подножием. На крутых склонах чаще случаются осыпи, а угол наклона влияет на то, как по горе движутся вода и снег.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Перевал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Перевал — пониженное место в хребте. Через него удобнее переходить из одной долины в другую, поэтому перевалы издавна были важными путями.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лежит ниже окружающих склонов. По её дну часто течёт река, а сами долины становятся местом дорог, поселений и сельского хозяйства.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появляются горы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движение плит приводит к деформации коры и образованию горных цепей.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типа гор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слои пород сжимаются, они не ломаются сразу, а словно «сминаются» в складки. Так вырастают длинные горные цепи с чередованием хребтов и долин.
</a:t>
            </a:r>
            <a:endParaRPr lang="en-US" sz="98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Складчатые горы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блоки земной коры смещаются по разломам, одни участки поднимаются, а другие опускаются. Получаются горы с резкими уступами и ступенчатым рельефом.
</a:t>
            </a:r>
            <a:endParaRPr lang="en-US" sz="93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Разломные горы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гора растёт вокруг вулкана: лава, пепел и обломки накапливаются слой за слоем. Такие вершины часто выглядят конусами или куполами.
</a:t>
            </a:r>
            <a:endParaRPr lang="en-US" sz="98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горы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горный рельеф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 вода постепенно стирают острые края, а перепады температур расширяют трещины в породах. Гора начинает терять резкие формы.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материала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дробит камень, а эрозия уносит обломки в долины и реки. Склоны становятся более неровными и сильно изрезанными.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миллионы лет молодые остроконечные вершины могут превратиться в более низкие и округлые горы с глубокими долинами и широкими седловинами.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атмосфера ISA; учебное обобщение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Высота, давление и 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больших высотах организму сложнее работать: мышцы быстрее устают, а дыхание становится чаще.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подъём, тем заметнее падает давление. Это помогает объяснить, почему на высоте человеку труднее двигаться и дышать.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география, учебное обобщение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 разные стороны гор разная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поднимается по склону, он охлаждается и теряет влагу. Именно поэтому стороны одной горной цепи часто выглядят совсем по-разному.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наветренной стороне осадков больше, а на подветренной формируется сухая тень осадков. Это определяет растительность и хозяйство.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лёд и горные долины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ледник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 появляется там, где снег накапливается годами и не успевает растаять. Сначала это плотный фирн, а затем — сплошная масса льда, которая медленно движется вниз.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ледники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таяние особенно важно для рек: вода поступает тогда, когда внизу жарко и сухо. Поэтому ледники служат естественным запасом влаги.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лед меняет горы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Двигаясь, ледник шлифует скалы, переносит обломки и вырезает U-образные долины. Его работа меняет горный рельеф не быстро, но очень заметно.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почему горные районы особенно важны для водоснабжения, сельского хозяйства и энергетики.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60–80%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запасов пресной воды связано с горами.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Mountain Partnership / Mountain Day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обобщение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ресурсы дают горы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и минералы служат людям источником строительного материала, металлов и сырья для промышленности.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дают разные виды сырья, а его образование занимает очень длительное время.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школьной географии о высотной поясности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растительности по высоте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высотой природные пояса сменяют друг друга почти как ступени. Каждая зона приспособлена к более холодным, ветреным и суровым условиям.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подъём, тем беднее растительность и ниже её устойчивость к холоду и ветру.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Серна легко держится на крутых склонах благодаря цепким копытам и хорошему чувству равновесия. Она быстро находит безопасные уступы и кормится там, где другим животным трудно передвигаться.
</a:t>
            </a:r>
            <a:endParaRPr lang="en-US" sz="601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Серна на скалах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почти незаметен среди камней и снега. Длинный хвост помогает ему сохранять равновесие, а густая шерсть защищает от холода на больших высотах.
</a:t>
            </a:r>
            <a:endParaRPr lang="en-US" sz="702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 живёт там, где воздух разрежен и зима длится долго. Его плотная шерсть, выносливость и крепкое телосложение помогают переносить холод, ветер и нехватку корма.
</a:t>
            </a:r>
            <a:endParaRPr lang="en-US" sz="678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 в высокогорье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горных животных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погоды к 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погодных условий, рельефа и опасных процессов в горах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87598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48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75260"/>
            <a:ext cx="376800" cy="30144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проверить перед выходом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прогноза
</a:t>
            </a:r>
            <a:pPr algn="l" indent="0" marL="0">
              <a:lnSpc>
                <a:spcPct val="90000"/>
              </a:lnSpc>
              <a:buNone/>
            </a:pPr>
            <a:r>
              <a:rPr lang="en-US" sz="553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2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походом сравнивают прогноз для всего маршрута, а не только для старта. Важно учитывать грозы, туман и резкое похолодание, которые могут быстро сделать движение опасным.
</a:t>
            </a:r>
            <a:endParaRPr lang="en-US" sz="1197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маршрута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Высота, длина пути и время заката помогают оценить, успеет ли группа вернуться вовремя. В горах ошибка в расчёте времени особенно опасна.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 возврат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план всегда оставляет запас времени и сил. Если погода ухудшается, маршрут должен позволять спокойно развернуться и пойти обратно без риска.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на тропе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смотрят состояние троп, мостов и снежников. Размытые участки, мокрые камни и свежий снег часто требуют более осторожного темпа или смены пути.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746615"/>
            <a:ext cx="4339200" cy="20611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 собой в горы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горным выходом вещи делят по назначению: одежда защищает от холода и влаги, навигация помогает не потеряться, а запас и связь поддерживают безопасность.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брать только нужное, но не забывать о защите от холода, ориентировании и экстренной помощи.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 горном походе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168500"/>
            <a:ext cx="81153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себя на маршруте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2300" y="1732236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Подготовка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проверяют погоду, собирают вещи и договариваются о темпе движения. Уже на этом этапе важно знать, где можно развернуться, если условия ухудшатся.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546950" y="2718522"/>
            <a:ext cx="32076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Движение по маршруту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тропе идут спокойно, не отстают и не убегают вперёд. Внимание к знакам, развилкам и ориентиру помогает сохранить верный маршрут и не тратить силы зря.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2225" y="3680261"/>
            <a:ext cx="3291300" cy="10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Опасная ситуация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начинается туман, гроза или кто-то получил травму, группа останавливается и сообщает взрослым. Главное — не паниковать и дождаться помощи в безопасном 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жизнь в горах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39656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Посёлки в долинах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горных долинах селятся там, где есть вода, пастбища и защита от ветра. Жизнь здесь требует умения приспосабливаться к перепадам погоды и сложному рельефу.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39656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остаётся важным занятием, потому что на высоких склонах удобно пасти овец, коз, яков и других выносливых животных. Туризм и ремёсла дополняют доход семей.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64508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горных народов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кухня и традиции гостеприимства в горах часто связаны с холодом, дорогой и соседством с природой. Такие особенности помогают людям сохранять образ жизни и культурную память.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простых действия — не сходить с тропы, уносить мусор и не тревожить животных — заметно снижают ущерб горной природе во время похода.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правила помогают сохранить горы чище и безопаснее для живых существ.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 особо охраняемых природных территориях
</a:t>
            </a:r>
            <a:endParaRPr lang="en-US" sz="10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 — живая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соединяют твёрдые породы, воздух, воду, растения, животных и человека в одну живую систему. Понимание этой связи помогает видеть не только красоту, но и ответственность за неё.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2026-07-26T18:48:18Z</dcterms:created>
  <dcterms:modified xsi:type="dcterms:W3CDTF">2026-07-26T18:48:18Z</dcterms:modified>
</cp:coreProperties>
</file>