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знание правил помогают выжить в опасности.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 выживания в чрезвычайных ситуациях природного характера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решают не только сила и скорость, но и состояние человека. Страх ухудшает внимание и память, а спокойствие помогает услышать сигнал, выполнить правила и не поддаться панике.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психология важна при угрозе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12–13 лет это часто выглядит как растерянность, повторные вопросы и желание держаться рядом со знакомым взрослым, который помогает почувствовать безопасность.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— остановиться, осмотреться и дождаться команды — возвращают контроль над ситуацией и уменьшают риск неверного шага.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внезапной опасности организм включает стрессовую реакцию: сердце бьётся чаще, дыхание ускоряется, мышцы напрягаются, а мысли сосредотачиваются только на угрозе.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человеком при угрозе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сильном волнении человек может перейти к правильным действиям, если рядом есть понятные инструкции и взрослый ориентир.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даёт наибольшую пользу: она снижает ошибки, помогает держаться группы и точнее выполнять команды.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 теме урока ОБЗР.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чрезвычайной ситуации и их влияние на поведение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учителя, спасателя или сотрудника МЧС задаёт понятный ориентир. Ребёнку легче сосредоточиться на команде, чем самостоятельно разбираться в шумной и тревожной обстановке.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колонне проще сохранить порядок, проверить перекличкой, что никто не потерялся, и двигаться без лишних остановок. Группа уменьшает чувство одиночества и помогает действовать спокойнее.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взрослого и на группу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первые минуты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общих правилах безопасного поведения при природной чрезвычайной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выученные правила уменьшают панику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уже знаком, ребёнок быстрее начинает действовать и не тратит силы на поиск выхода в самый напряжённый момент.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известная точка встречи помогает не теряться и быстрее проверить, что все одноклассники и взрослые находятся рядом.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телефоны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Запомненные номера позволяют быстро обратиться за помощью, если рядом нет взрослого, который может сделать это за тебя.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сигналов помогает отличить обычный шум от предупреждения и вовремя перейти к безопасным действиям без лишней суеты.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теме урока ОБЗР.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действия: что делать при разных состояниях
</a:t>
            </a:r>
            <a:endParaRPr lang="en-US" sz="2969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 может меняться, но безопасный порядок действий остаётся обязательным в любой опасной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эмоции требуют разного первого шага, но во всех случаях важно сохранять последовательность и не нарушать правила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счёт во время вдоха и более длинный выдох помогают удержать внимание, не спорить и не делать резких движений, когда нужно слушать команду.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дыхательной саморегуляции, используемый в обучении навыкам самоконтроля.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4:6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помогает сделать дыхание ровнее и снизить напряжение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этих навыков на уроках и тренировках делает действия более уверенными и уменьшает число ошибок в стрессовой обстановке.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внимание и знание маршрута: они быстрее всего помогают избежать растерянности и сохранить безопасность.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значимости навыков по теме урока ОБЗР.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сильнее всего помогают в 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 запах дыма сразу меняет поведение людей: кто-то замирает, кто-то спешит, а кто-то теряет ориентацию. При пожаре особенно важно быстро услышать команду, не идти в дым и не открывать горячие двери, потому что лишняя задержка может сделать путь опаснее.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требует мгновенной собранности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прибывает, спешка редко помогает. Человек должен подняться выше, держаться рядом со взрослыми и ждать указаний спасателей, даже если хочется немедленно что-то делать. Спокойное ожидание помогает не выбрать опасный путь и не потеряться в суматохе.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Наводнение: терпение и ожидание помощи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толчков главное — защитить голову, отойти от стекла и сохранять спокойствие, пока движение не прекратится. В такой момент нельзя метаться по комнате: короткие, понятные действия помогают переждать опасность и потом выполнить следующую команду без лишних ошибок.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защититься и не поддаться страху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разных природных угроз
</a:t>
            </a:r>
            <a:endParaRPr lang="en-US" sz="3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безопасности при чрезвычайных ситуациях природного характера
</a:t>
            </a:r>
            <a:endParaRPr lang="en-US" sz="1158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угрозы и главное правило поведения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природной угрозы своё главное действие, но спокойствие и дисциплина нужны всегда.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действия зависят от угрозы, но общая логика одна: сначала защитить себя, затем выполнять команды взрослых и спасателей.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у ребёнка может появиться тревога, слёзы, усталость и трудность сосредоточиться. Это нормальная реакция организма на сильное напряжение, если она постепенно ослабевает.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хуже спят, вздрагивают от громких звуков и чаще спрашивают, всё ли уже закончилось. Им особенно помогает рядом спокойный взрослый, который отвечает коротко и без лишнего страха.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режим дня, еда, сон и обычные школьные дела возвращают ощущение стабильности. Когда распорядок становится понятным, нервная система быстрее успокаивается и перестаёт ждать новой опасности.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возвращение интереса к играм, общению и учёбе показывает, что человек восстанавливается. Если неприятные чувства долго не проходят, нужна поддержка семьи, школьного психолога или врача.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человек после 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 графике условные и отражают порядок изменений, а не точный диагноз.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реакции обычно заметны сразу, затем постепенно уменьшаются. Если тревога и бессонница не проходят долго, нужна помощь взрослых и специалиста.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типичных реакций на стресс после чрезвычайной ситуации
</a:t>
            </a:r>
            <a:endParaRPr lang="en-US" sz="1107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сильного стресса после происшествия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команда при эвакуации и спасении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по ролям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взрослый ведёт группу, другой проверяет, все ли на месте, третий помогает отстающим и поддерживает связь. Чёткие роли уменьшают хаос и риск потерять кого-то по пути.
</a:t>
            </a:r>
            <a:endParaRPr lang="en-US" sz="1644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Перекличка на пункте сбора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в безопасное место проводится перекличка. Это позволяет убедиться, что никто не отстал, и вовремя сообщить о тех, кому нужна дополнительная помощь.
</a:t>
            </a:r>
            <a:endParaRPr lang="en-US" sz="168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Сигнал и сбор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тревоги группа быстро собирается в одном месте. Короткие команды помогают не терять время на лишние вопросы и сразу перейти к организованным действиям.
</a:t>
            </a:r>
            <a:endParaRPr lang="en-US" sz="16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другу, если он сильно испугался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спокойной поддержке, коротких действиях и обращении к взрослым, а не на попытке справиться одному.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чрезвычайной ситуации неподтверждённые сообщения быстро передаются от человека к человеку и заставляют думать, что опасность больше или ближе, чем на самом деле. Это мешает слышать важные команды и делает поведение менее собранным.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ориентироваться на сообщения спасателей, школы, местных властей и официальных служб. Перед тем как пересылать информацию другим, важно проверить её источник, иначе ошибка может усилить панику и сбить людей с правильных действий.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 недостоверная информация усиливают страх
</a:t>
            </a:r>
            <a:endParaRPr lang="en-US" sz="3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порядок действий, тем меньше человек тратит силы на догадки и страх ожидания.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спокойствия — понятный план. Остальные факторы усиливают его эффект и помогают удержаться от паники.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снижения тревоги при чрезвычайной ситуации
</a:t>
            </a:r>
            <a:endParaRPr lang="en-US" sz="1129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тревогу сильнее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правил превращает их в привычку, а привычка экономит время в опасный момент. Вместо долгих раздумий остаётся больше сил на то, чтобы слушать взрослых и не совершать лишних движений.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ошибок после тренировки особенно полезен: он показывает, где люди теряются, и помогает исправить это заранее. Так в настоящей чрезвычайной ситуации остаётся меньше поводов для паники и больше уверенности.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эвакуации помогают заранее увидеть путь движения, место сбора и сигналы, которые подаются в школе. Когда маршрут знаком, человек меньше пугается и быстрее начинает действовать.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делает правильные действия привычными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природной чрезвычайной ситуации зависит не только от силы, но и от умения сохранять собранность. Знание правил, тренировка и поддержка окружающих помогают действовать правильно и без паники.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спокойствие тоже спасает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2026-05-20T23:44:17Z</dcterms:created>
  <dcterms:modified xsi:type="dcterms:W3CDTF">2026-05-20T23:44:17Z</dcterms:modified>
</cp:coreProperties>
</file>