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«население» в природе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виды в природе — от одного места до всей Земли.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 изучают группы одного вида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 изучают группы одного вида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редко живёт повсюду одинаково: в разных местах его группы отличаются численностью, возрастом и условиями жизни. По этим различиям биологи понимают, почему одни виды редеют, а другие быстро растут.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только особей одного вида. Это важный признак: в одну популяцию не входят животные или растения других видов, даже если они живут рядом.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особи обитают на одном участке — в лесу, озере, парке или на лугу. Именно совместная жизнь на общей территории делает группу популяцией, а не случайным набором организмов.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особями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особи могут свободно скрещиваться, а у растений — размножаться между собой. Благодаря этому признаки вида передаются от поколения к поколению.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включает все популяции одного организма на Земле. Популяция — это только одна его часть, связанная с конкретным местом обитания и условиями среды.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популяции в 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популяции в природе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городском парке живут белки одного вида, питаются там и встречаются друг с другом, они могут составлять одну популяцию. Это не одна особь, а целая группа.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белки используют одни и те же деревья, укрытия и источники пищи. При достаточной близости они могут размножаться между собой, поэтому их объединяют в одну популяцию.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белками показывает, что популяция всегда связана с конкретным местом. В другом парке или лесу могут жить уже другие группы того же вида.
</a:t>
            </a:r>
            <a:endParaRPr lang="en-US" sz="14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546" y="1221275"/>
            <a:ext cx="541290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находится популяция среди других биологических понятий.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популяция отличается от вида и сообщества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занимает промежуточное положение: она уже не отдельная особь, но ещё не весь вид и не сообщество разных видов.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«Популяция»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рассматривают вместе: они помогают понять не только размер группы, но и её состояние в данный момент.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популяции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 показывают размеры группы, а остальные признаки помогают оценить её рост, устойчивость и возможные изменения.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«Популяция»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показывает, сколько особей приходится на единицу площади или объёма. Это помогает сравнивать разные участки и понимать, где условия для жизни лучше.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м²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 такой площади часто измеряют плотность наземных организмов.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плотности популяции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сокращение численности популяции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условия среды влияют на выживание и размножение особей.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популяции много молодых особей, у неё есть запас для будущего роста. Такие группы обычно легче восстанавливаются после потерь и быстрее увеличивают численность.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составляют основу размножения. Чем их больше и чем лучше они выживают, тем стабильнее популяция и тем надёжнее поддерживается её численность.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старых особей становится слишком много, популяция стареет. В таком случае рост замедляется, а число молодых может не успевать пополнять группу.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популяции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половой состав влияет на размножение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самцов и самок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небольшой группе животных важно, чтобы были и самцы, и самки. Тогда у пары есть шанс встретиться, образовать потомство и поддерживать численность популяции. Такой же принцип действует у двудомных растений, где нужны мужские и женские особи.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одного пола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представителей одного пола мало, размножение идёт медленнее. Пары образуются не сразу, а часть особей может вообще не оставить потомство. Поэтому соотношение полов — важный признак устойчивости популяции.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вместе: даже небольшой сдвиг в одном из них может быстро изменить устойчивость группы.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популяцию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популяции ограничивают нехватка ресурсов и воздействие человека, потому что они одновременно влияют на выживание и размножение.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биологии; данные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16061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4839" y="1909161"/>
            <a:ext cx="172012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6061"/>
            <a:ext cx="236400" cy="236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внутри популяции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влага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особи одного вида мешают друг другу получать достаточно света, воды и минеральных веществ. Поэтому более сильные или лучше приспособленные экземпляры развиваются успешнее.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внутри одной популяции нередко соперничают за корм. Те, кто быстрее находит пищу или лучше её добывает, чаще выживают и оставляют потомство.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засушливые периоды борьба усиливается: воды не хватает всем особям. Тогда преимущество получают те, кто умеет экономно расходовать влагу или добираться до источника.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животным важно удержать участок, где есть корм и укрытие. Если территория занята, особи слабее, моложе или менее удачливые вынуждены искать другое место.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продолжения рода нужно найти партнёра и безопасное место для потомства. Поэтому даже внутри одной популяции размножаются не все особи, а лишь те, кто выдержал конкуренцию.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125" y="1158919"/>
            <a:ext cx="4270500" cy="904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125" y="2057005"/>
            <a:ext cx="4270500" cy="904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2125" y="2948265"/>
            <a:ext cx="4270500" cy="9049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2125" y="3857390"/>
            <a:ext cx="4270500" cy="9049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популяций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88900" y="1246829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Караси в одном пруду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пруду караси живут рядом, питаются похожей пищей и размножаются в общем водоёме. Такая группа образует популяцию, потому что особи принадлежат к одному виду и занимают одну территорию. Если пруд изолирован, связи с другими группами ослабевают.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900" y="214491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в роще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выглядит как единое светлое пространство, но внутри неё можно выделить популяцию одного вида. Деревья растут вместе, получают одинаковые природные условия и расселяют семена на близкой территории, поэтому их развитие связано между собой.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00" y="303617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в муравейнике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муравейнике живёт множество муравьёв одного вида. Они действуют как единая группа, но каждый выполняет свою задачу: добывает пищу, ухаживает за потомством, защищает жилище. Это наглядный пример популяции с тесными внутренними связями.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00" y="3945300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во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двор может стать местом жизни для популяции воробьёв. Птицы находят корм рядом с людьми, укрываются в кустах и размножаются неподалёку. Если условия меняются, численность такой группы тоже быстро меняется.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понять, насколько популяция велика, устойчива и способна сохраняться в изменяющихся условиях.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состояния популяции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 показывают размер популяции, а состав помогает понять её будущее. В сочетании эти данные дают более точную картину состояния группы.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изучения популяции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получить сравнимые данные о численности, составе и изменениях популяции.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особенно уязвимы, когда исчезают привычные укрытия, а оставшиеся участки становятся слишком маленькими или разобщёнными.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популяции уменьшаются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обычно связано не с одной причиной, а с их сочетанием. Сильнее всего опасны утрата среды обитания и загрязнение.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биологии; данные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популяции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защищают места, где виды могут жить без сильного вмешательства человека. Там ограничивают опасную деятельность и сохраняют природные условия для размножения.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добычу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численность не снижалась слишком быстро, для охоты и отлова устанавливают правила и запреты. Это особенно важно для редких видов, которым трудно быстро восстановить численность.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 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специальных центрах животных и растения разводят под наблюдением специалистов, а затем иногда возвращают в природу. Такой подход помогает увеличить численность ослабленных популяций.
</a:t>
            </a:r>
            <a:endParaRPr lang="en-US" sz="1112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среду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лесов, охрана рек и озёр, уборка мусора и защита гнёзд или нор делают территорию пригодной для жизни. Без подходящей среды популяция не сможет удержаться.
</a:t>
            </a:r>
            <a:endParaRPr lang="en-US" sz="1085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разнообразие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популяций нужна не только отдельным видам, но и всей природе в целом. Когда сохраняются разные живые организмы, экосистемы остаются более устойчивыми и богатыми.
</a:t>
            </a:r>
            <a:endParaRPr lang="en-US" sz="10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рядом с человеком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 воробьи легко приспосабливаются к жизни рядом с людьми, потому что находят корм и места для гнёзд. Их численность заметно меняется в зависимости от сезона и уборки территории.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дворы с деревьями помогают белкам, птицам и насекомым находить укрытия и пищу. Чем больше зелени, тем больше подходящих условий для жизни разных популяций.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оживлённое движение мешают многим животным перемещаться и находить безопасные места. Из-за этого некоторые популяции уменьшаются или расселяются по небольшим изолированным участкам.
</a:t>
            </a:r>
            <a:endParaRPr lang="en-US" sz="114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улучшать условия для одних видов и ухудшать для других. Если во дворе есть корм, вода и кусты, одни популяции растут, а при шуме и загрязнении другие сокращаются.
</a:t>
            </a:r>
            <a:endParaRPr lang="en-US" sz="12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популяции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группа вида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не отдельная особь, а группа одного вида, живущая на определённой территории. Именно на этом уровне удобнее всего изучать жизнь организмов в природе.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зависит от рождения новых особей, гибели старых и условий среды. Поэтому численность может расти, сокращаться или оставаться почти неизменной.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равновесие и риск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популяции достаточно молодых и взрослых особей, она обычно более устойчива. Когда ресурсов мало или слишком много потерь, равновесие нарушается.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состояния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популяциям можно судить о качестве среды, наличии пищи и безопасности территории. Если виды сокращаются, это часто означает, что экосистема испытывает трудности.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живое население природы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показывает, как вид реально существует в природе: где он живёт, как размножается и как отвечает на изменения среды. Понимание популяций помогает беречь редкие виды и сохранять природное равновесие.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2026-05-31T18:28:07Z</dcterms:created>
  <dcterms:modified xsi:type="dcterms:W3CDTF">2026-05-31T18:28:07Z</dcterms:modified>
</cp:coreProperties>
</file>