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идёт на восток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поход начался: впереди ждали битвы, города и дальние дороги.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царь и великий завоеватель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родился в Македонии, получил сильное войско от отца Филиппа II и после его смерти стал царём. Он продолжил войну с богатой Персией и повёл армию на восток.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армия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в строю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Пехотинцы держали плотный строй и вместе шли вперёд, как единая стена. Такая сила помогала им не теряться даже в самой шумной битве.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в атаке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Конные воины быстро обходили противника и били там, где он меньше всего ждал удара. Александр умело использовал их скорость и смелость.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Лучники наготове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Лучники прикрывали войско и мешали врагу подступить слишком близко. Их стрелы помогали македонянам начинать бой выгодно и сохранять порядок.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полководец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 только храбро сражался, но и хорошо выбирал момент для атаки. Он знал, когда нужно ждать, а когда быстро наступать.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Геллеспонт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Азию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334 году до н. э. Александр переправился через Геллеспонт и оказался в Азии. Для войска это был настоящий старт большого восточного похода.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важный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показала, что македоняне готовы идти далеко и не боятся трудного пути. Впереди их ждали новые земли, города и серьёзные испытания.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возврата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поход уже нельзя было назвать коротким походом на один сезон. Армия вступила в длинное путешествие, полное побед и опасностей.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путь в Малую Азию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первых шагов похода Александра после переправы через Геллеспонт.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Гранике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 год до н. э.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подошёл к реке Граник и встретил персидское войско. Здесь ему нужно было быстро принять решение и не дать врагу собраться с силами.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у реки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Македоняне атаковали смело и одержали одну из первых больших побед. Для персов это стало неприятным сюрпризом, а для Александра — отличным началом.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без остановки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многие города Малой Азии стали сдаваться без долгой борьбы. Путь в глубь Азии открылся, и армия смогла идти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III отступает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333 году до н. э. Александр встретился с войском Дария III у Исса. Битва закончилась победой македонян, а персидский царь вынужден был отступить. Для его армии это был очень тяжёлый день.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слава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сражения македоняне получили богатую добычу, а имя Александра стало звучать ещё громче. О нём узнали во многих странах древнего мира, словно о герое большой истории.
</a:t>
            </a:r>
            <a:endParaRPr lang="en-US" sz="1452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 стал не просто победой, а важным поворотом всего похода. После такого успеха Александра уже боялись и уважали даже далеко за пределами его войска.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 Исса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 юг после Исса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Александра после победы у Исса и движение к важным морским городам.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87015"/>
            <a:ext cx="554400" cy="443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 город Александрия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приём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Александра встретили без боя. Это помогло ему укрепиться в новой земле и показать, что сюда он пришёл не как разрушитель, а как новый хозяин.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Александрии сохранилось до наших дней. Город напоминает о времени, когда поход Александра менял карту древнего мира и связывал далёкие страны.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331 году до н. э. он основал Александриию. Город быстро стал важным центром, где соединялись торговля, знания и разные народы.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 при Гавгамелах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встреча с Дарием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331 году до н. э. Александр снова сошёлся с войском Дария III. На этот раз битва произошла при Гавгамелах и стала особенно важной для всей войны.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македонян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армия сражалась быстро и слаженно, а Александр снова показал своё умение выбирать правильный момент. После боя персидское войско отступило.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Персидское царство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Гавгамел Персидское царство стало быстро терять силу. Эта победа открыла Александру дорогу к самым богатым городам Востока.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Вавилон, Сузы и Персеполь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в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встретил Александра как один из самых крупных и богатых городов древности. Здесь он увидел мощные стены, широкие улицы и признаки очень развитой жизни.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персидской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Сузы и Персеполь македоняне вошли в центр персидской власти. Дворцы, сокровища и церемонии показывали, насколько сильным и древним было это царство.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особенно поражал своим величием и считался знаком могущества Персии. Захват этого города стал важным моментом похода и изменил судьбу всей державы.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 восток: трудные земли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Персии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не закончился после взятия главных персидских городов. Армия двинулась дальше, потому что Александр хотел укрепить власть и продолжить продвижение на восток.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шла армия, тем тяжелее становился поход. Расстояния росли, снабжение усложнялось, а войскам приходилось действовать в очень непростых условиях.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Бактрия и Согдиана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землях войско встретило горы, пустыни и сопротивление местных жителей. Здесь уже нельзя было идти быстро: каждый шаг требовал осторожности.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новые области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армия Александра двигалась всё дальше на восток и сталкивалась с новыми природными и военными трудностями.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центра персидской державы оказались на пути Александра.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Вавилоне, Сузы и Персеполе Александр укреплял власть и показывал, что завоёванные земли теперь подчиняются ему.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презентации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поход был очень трудным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приходилось проходить огромный путь через разные страны. Люди шли неделями и месяцами, а силы таяли ещё до следующего привала.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расстояниях становилось трудно доставлять еду и воду. Солдатам и лошадям приходилось терпеть голод, жажду и постоянную усталость.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Войску нужно было переправляться через быстрые реки и подниматься в горы. Такие переходы замедляли движение и делали поход ещё опаснее.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палящим солнцем людям было тяжело идти и сражаться. Лошади уставали, а у воинов оставалось всё меньше сил для новых боёв.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самая дальняя цель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326 году до н. э. армия Александра достигла Индии. Для многих воинов это было уже совсем далёкое и незнакомое место.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у Гидаспа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Гидасп Александр победил царя Пора. Сражение было трудным, но македоняне сумели одержать верх и продвинуться дальше.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слоны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битве воины Александра впервые увидели боевых слонов. Такое грозное зрелище сильно удивило армию и запомнилось надолго.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поход остановился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показывает, как трудности в Индии привели к решению армии повернуть назад.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3869" y="21050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31370" y="2105050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2619" y="210505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походы Александра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соединили Грецию, Египет, Персию и Индию в единую большую историческую картину. Люди разных стран чаще встречались, торговали и узнавали друг о друге.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эллинизма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началась эпоха эллинизма — время, когда греческая культура сильно влияла на Восток. Так древний мир стал более связанным и разнообразным.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завоёванных землях шире употреблялись греческий язык, книги и обычаи. Это помогало людям понимать друг друга и менять привычный уклад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 памяти людей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полководец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Александра помнят как очень решительного и талантливого военачальника. Он умел быстро принимать решения и вести войско вперёд даже в трудные минуты.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осталось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города, дороги и рассказы сохранили память о нём. Имя Александра стало известным далеко за пределами Македонии и живёт в истории до сих пор.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слава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походы приносили не только победы, но и страдания многим людям. История напоминает, что большие успехи часто имеют тяжёлую цену.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Александра показывает, как тесно рядом могут стоять отвага, власть и ответственность. Поэтому о нём спорят и восхищаются им до сих пор.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Македонии до Индии: большое путешествие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Александра изменил древний мир: появились новые города, укрепились связи между странами, а люди стали чаще обмениваться товарами, знаниями и обычаями.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2026-05-26T06:59:26Z</dcterms:created>
  <dcterms:modified xsi:type="dcterms:W3CDTF">2026-05-26T06:59:26Z</dcterms:modified>
</cp:coreProperties>
</file>