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акмеизма: камень и культура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формы, предметность и культурная память в поэзии Серебряного века.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стало временем художественных перемен: символизм исчерпывал себя, а Петербург задавал тон литературным спорам. В ответ молодые поэты искали точность, дисциплину и опору на культурную традицию.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поиск нового поэтического языка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происходит от греческого akme — «высшая точка», «расцвет», «зрелость»; оно подчёркивает стремление к завершённости и профессиональной выверенности поэтической формы.
</a:t>
            </a:r>
            <a:endParaRPr lang="en-US" sz="1036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акмеизме — не мистический пророк, а мастер текста, отвечающий за качество каждой строки и сохраняющий культурную меру.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ценили точное слово, предметную деталь, ясный синтаксис и строгую композицию. Для них стихотворение должно было быть зримым, собранным и внутренне убедительным.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 акмеизм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421" y="1394038"/>
            <a:ext cx="4743158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смещает внимание от скрытого смысла к ясному изображению и культурной конкретности.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программ символизма и акмеизма, 1910-е годы.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направлений по ключевым признакам.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акмеизм: основные различия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у акмеистов обозначает устойчивость, сопротивление хаосу и верность художественной форме. Это образ поэзии, которая не расплывается, а держит контур.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воля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Мандельштама камень связан с культурной памятью и строительством слова, у Гумилёва — с собранностью и внутренней дисциплиной. Так поэзия становится точной и крепкой конструкцией.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«Камень» как главный образ акмеистической поэтики
</a:t>
            </a:r>
            <a:endParaRPr lang="en-US" sz="2582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превращается в выверенное стихотворение.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акмеистический текст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был одним из организаторов акмеистического движения и отстаивал поэзию как профессиональное мастерство, где важны труд, ответственность и художественная дисциплина.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«Письме о русской поэзии» он подчёркивал значение формы и точности, считая, что поэт обязан владеть словом так же строго, как ремесленник инструментом.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«Цех поэтов» объединил авторов, для которых обучение, работа над текстом и культура стиха были не менее важны, чем вдохновение.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и «Цех поэтов»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«Вечер» и «Чётки» Ахматова создала лирику, где короткая строка, сдержанная интонация и точная деталь передают переживание без лишних объяснений.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показывают, как жест, взгляд или бытовая сцена могут выразить внутреннюю драму. Именно так акмеистическая ясность соединяется у Ахматовой с психологической глубиной.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точность чувства и предметная деталь
</a:t>
            </a:r>
            <a:endParaRPr lang="en-US" sz="2511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связывал поэзию с античностью, архитектурой и историей культуры, превращая стихотворение в пространство живой памяти, а не случайных цитат.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и культурная память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«Утро акмеизма» он подчёркивал ценность предметного мира и «тяжёлого» слова, которое обладает весом, устойчивостью и смысловой плотностью.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показывает, как современный текст может опираться на Европу, Рим, Грецию и русскую традицию, не теряя собственной выразительности.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акмеизма: 1911 — «Цех поэтов»; 1912 — программа; 1912–1913 — «Аполлон»; 1913 — «Камень»; 1914 — «Чётки»; 1921 — гибель Гумилёва.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оси времени видны и организационные шаги, и наиболее заметные книги акмеистов.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быстро оформился как яркое направление, но как объединение оказался недолговечным.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становления и расцвета акмеизма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культурные опоры акмеизма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видели в античности и европейской традиции не музейный фон, а источник формы, меры и ясности. Эти опоры помогали им строить стихотворение как цельное и дисциплинированное художественное целое.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Европа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и Франсуа Вийон важны как примеры высокой поэтической культуры, где личный опыт соединяется с исторической памятью. От них акмеисты унаследовали уважение к слову, образу и внутренней собранности текста.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и Вийон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дала акмеистам образец точности, ясного синтаксиса и благородной простоты. Пушкин и Баратынский особенно важны как поэты, у которых художественная строгость не мешает глубине мысли.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Баратынский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прошлому не ослабляло акмеизм, а расширяло смысл каждого образа. Культурные реминисценции делали стихотворение исторически объёмным и связывали современность с большой европейской памятью.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как новизна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85621"/>
            <a:ext cx="4374900" cy="17306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статьи акмеистов, 1912–1914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акмеизм закреплялся в книгах, программных статьях и поэтической практике.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акмеизма — не только стихи, но и осознанная литературная программа. Книги Гумилёва, Ахматовой и Мандельштама закрепили общие принципы направления.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и тексты акмеистов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гранита и меры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акмеистов воспринимается как пространство строгой формы. Гранит, каналы и мосты создают ощущение устойчивости, которое близко самой поэтике направления.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городской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 и Мандельштама городской пейзаж не просто служит фоном. Он помогает увидеть историческую память в материальных приметах города и в точной детали.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акмеистический город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поэзии Н. Гумилёва, А. Ахматовой, О. Мандельштама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личное чувство у акмеистов нередко раскрывается через вещь, место или историческую ассоциацию.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Акмеистическая лирика внешне сдержанна, но тематически многослойна. В ней личное и культурное постоянно поддерживают друг друга.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акмеистической поэзии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выбирают точные существительные и конкретные предметные обозначения, чтобы образ сразу был зримым и убедительным, а не растворялся в отвлечённости.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сохраняют связь с реальной вещью и не уходят в бесконечную символическую неопределённость. Благодаря этому смысл не распадается, а удерживается в пределах образа.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у них обычно динамичны и выразительны, поэтому стихотворение звучит собранно. Действие становится ясным, а эмоциональное напряжение — особенно ощутимым.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строится логично и чётко, без избыточной усложнённости. Такая речь создаёт впечатление плотности и внутренней дисциплины, словно каждое слово точно выверено.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акмеизма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акмеизм делает образ более конкретным, устойчивым и смыслово собранным.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символа к вещи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«Утро» у акмеистов означает начало нового художественного этапа. После символистской туманности поэзия стремится к ясному взгляду, твёрдой композиции и осязаемому миру вещей.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надежду на зрелую литературу, которая не отвергает традицию, но говорит о мире без мистической размытости и излишней неопределённости.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и с пробуждением мысли: поэт внимательнее смотрит на предмет, точнее подбирает слово и отвечает за качество формы, а не за эффект загадочности.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акмеизм называют «утром»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программ Серебряного века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акмеизм не повторяет ни символизм, ни футуризм, а занимает собственную позицию между ними.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соединяет уважение к традиции с ясностью выражения. Его самостоятельность особенно заметна на фоне символистской многозначности и футуристического разрыва с прошлым.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Акмеизм, символизм и футуризм: место направления в литературе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изменил представление о поэтическом мастерстве: стихотворение стало восприниматься как точная и ответственная работа со словом, а не только как вдохновенное высказывание.
</a:t>
            </a:r>
            <a:endParaRPr lang="en-US" sz="105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Ахматовой и Мандельштама особенно заметно соединение ясности, исторической памяти и нравственной требовательности. Это расширило возможности русской поэзии.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акмеизма живо там, где важны деталь, культурная глубина и сдержанная интонация. Его влияние ощущается в уважении к форме и смысловой точности.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акмеизма для русской литературы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Зрелое слово вместо тумана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показал, что поэзия может быть одновременно ясной, культурно насыщенной и глубокой. Он утвердил зрелое слово, в котором форма, память и точность образуют единое целое.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2026-05-20T01:53:46Z</dcterms:created>
  <dcterms:modified xsi:type="dcterms:W3CDTF">2026-05-20T01:53:46Z</dcterms:modified>
</cp:coreProperties>
</file>