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of behaviour: основной обзор и ключевые 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of behaviour — устойчивые модели действий, формирующие личность и общество.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изучения моделей поведения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поведения начались в XIX веке с работ Павлова, позже развитие получили бихевиоризм, когнитивная и социальная психология, формируя комплексное понимание закономерностей поведения.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patterns of behaviour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влияет на темперамент и эмоциональные реакции, формируя индивидуальные особенности поведения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процессы определяют эмоциональные состояния и мотивацию, воздействуя на адаптивные и стрессовые реакции.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инстинкты формируют базовые паттерны, направленные на выживание и обеспечение безопасности личности.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 обучения на формирование patterns of behaviour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окружение — семья, школа, друзья — задаёт первичные нормы и образцы для подражания и социализации.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наблюдение и повторение закрепляет модели поведения, адаптируя их под конкретные социальные контексты.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исследования в изучении patterns of behaviour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показал формирование условных рефлексов как основу ассоциативного обучения у животных.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Уотсона с маленьким Альбертом демонстрирует приобретение страха через экспериментальное воздействие.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Бандуры с куклой Бобо подтвердило значимость наблюдательного обучения и моделирования.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Скиннера раскрыли роль подкрепления в закреплении поведения через оперантное научение.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повседневных привычек функционирует автоматически, экономя когнитивные ресурсы при повторяющихся задачах.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нейропсихологии, 2021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ежедневных действий человека выполняется на уровне автоматизма без осознанного контроля.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стереотипов и социальных норм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формируют устойчивые представления о группах, влияя на ожидания и поведение индивидов в обществе. Соцнормы регулируют допустимые реакции и обеспечивают социальный порядок.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стереотипы и групповые patterns of behaviour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группового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давление вынуждает индивида адаптироваться к коллективным стандартам, уменьшая проявление самостоятельности, что ярко выражено в подростковой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ключевые характеристики решений, эмоций и памяти в поведении 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и эмоциональные закономерности в patterns of behaviour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поведения определяется взаимодействием мыслительных и эмоциональных процессов.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Бека и Канемана, 2020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общества и механизм группового научения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позволяет усваивать поведенческие модели, подражая окружающим и усваивая социально приемлемые действия.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Внушение формирует установки и эмоциональные реакции, влияя на поведение через авторитетные источники.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Милгрэма показал высокую степень подчинения авторитетам даже вопреки личным убеждениям.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поведения лидеров и влиятельных членов является ключевым механизмом для формирования новых паттернов в группах.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паттерны в подростковом возрасте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через подражание кумирам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берут пример с популярных личностей и сверстников, формируя собственные модели поведения и предпочтения, что помогает им искать своё место в социуме.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 в решениях и конфликтах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оказывают сильное влияние на выбор учащихся, что нередко приводит к усилению трений с родителями и поиску независимости через социальное экспериментирование.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данные показывают рост влияния цифровой среды на выбор моделей поведения подростков в последние пять лет, что подчеркивает значение медиа для формирования паттернов.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распространённость поведенческих паттернов среди подростков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активно вовлечены в социальные тренды, что указывает на значительное влияние цифровых платформ и сверстников на формирование их поведенческих привычек.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формирования привычки как паттерна поведения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Исходя из моделей привычкостроения в психологии поведения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мультимедиа и интернета на современные patterns of behaviour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создаёт платформы для быстрого распространения новых моделей поведения среди подростков. Вирусные челленджи и мемы становятся частью повседневной жизни, формируя новые привычки и нормы.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эффект подражания блогерам и лидерам мнений. Такие цифровые паттерны легко транслируются в офлайн-среду, влияют на ценности и выбор подростков в различных сферах жизни.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of behaviour, отклоняющиеся от нормы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Девиантное поведение проявляется в агрессии, буллинге и употреблении запрещённых веществ, часто вызвано неблагоприятными семейными условиями и недостатком положительных ролевых моделей.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влияние микрогрупп и сверстников способствует закреплению асоциальных паттернов, что усложняет интеграцию подростков в общество и усиливает внутренние конфликты.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особенности подростков также влияют на склонность к девиациям, что делает своевременную психологическую поддержку критически важной для профилактики и коррекции.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коррекция негативных patterns of behaviour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поддерживающей социальной среды в семье и школе повышает устойчивость подростков к негативным влияниям и стимулирует позитивное развитие.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психологических проблем позволяет вовремя направить подростков к специалистам, уменьшая риски закрепления девиантных паттернов.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программы, направленные на развитие эмоционального интеллекта и навыков саморегуляции, помогают подросткам эффективнее контролировать свои реакции и принимать обоснованные решения.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подростков в спорт и волонтёрские проекты развивает чувство ответственности, снижая вероятность проявления асоциального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patterns of behaviour и их поддержка в школе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Добровольческая деятельность как формирование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проектах помогает подросткам развивать социальную ответственность и эмпатию. Такой опыт способствует формированию конструктивных паттернов и укреплению чувства общности.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в коллективе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поддержки сверстников формирует внутришкольную культуру доверия и взаимного уважения. Это стимулирует положительные социальные паттерны и снижает конфликты в коллективе.
</a:t>
            </a:r>
            <a:endParaRPr lang="en-US" sz="82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лидерских и коммуникативных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 клубы дают подросткам возможность реализовать инициативу, что способствует развитию устойчивых навыков общения и лидерства, важных для социальных взаимодействий.
</a:t>
            </a:r>
            <a:endParaRPr lang="en-US" sz="84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 формирования patterns of behaviour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 задают базовые склонности к определённым реакциям, влияя на эмоциональные и поведенческие модели подростков.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определяет уровень активности и характер ответных реакций, что влияет на восприятие и адаптацию к социальным ситуациям.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 личностные черты формируют стиль принятия решений и степень самоконтроля, играя ключевую роль в поведении и саморазвитии.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и взаимодополняющие черты индивидуальных и коллективных паттернов, выявленные исследованием ИС РАН (2022).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индивидуальных и коллективных patterns of behaviour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паттерны обеспечивают личностное развитие, коллективные — интеграцию в общество; оба типа необходимы для сбалансированного функционирования личности.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социальной антропологии РАН, 2022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613" y="3436634"/>
            <a:ext cx="16762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перспективы изучения patterns of behaviour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Мультидисциплинарные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анализ поведенческих паттернов объединяет нейробиологию, психологию и социологию для более глубокого понимания процессов формирования поведения.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анализ больших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передовых технологий позволяет собирать и анализировать большие объёмы информации о поведении подростков в реальном времени, выявляя новые закономерности.
</a:t>
            </a:r>
            <a:endParaRPr lang="en-US" sz="887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самонаблюдения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предоставляют подросткам инструменты для формирования осознанного контроля над своими поведенческими привычками и развития личностной самоэффективности.
</a:t>
            </a:r>
            <a:endParaRPr lang="en-US" sz="8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анализа patterns of behaviour для подростков и общества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 изучение поведенческих моделей способствует гармоничному развитию личности, снижению рисков и формированию ответственного, социально адаптированного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2026-05-07T21:57:21Z</dcterms:created>
  <dcterms:modified xsi:type="dcterms:W3CDTF">2026-05-07T21:57:21Z</dcterms:modified>
</cp:coreProperties>
</file>