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обитания: что это и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среда важна для жизни?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это всё, что окружает живые организмы: воздух, вода, почва, растения, животные и места жизни человека. Когда в неё попадают отходы, дым, химикаты и лишний мусор, нарушается естественный баланс и ухудшаются условия для всех живых существ.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1160" y="3525440"/>
            <a:ext cx="339525" cy="45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виды загрязнения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транспорта, дым заводов и сжигание мусора ухудшают качество воздуха. Из-за этого людям труднее дышать, а у растений и животных нарушается нормальная жизнь.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реки, озёра и моря попадают бытовые стоки, нефть, пластик и химические вещества. Такая вода становится опасной для рыб, птиц и человека.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пестициды, удобрения и тяжёлые вещества ухудшают состояние земли. После этого растения растут хуже, а вредные вещества могут попасть в пищу.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постоянный шум от дорог, стройки или техники мешает людям отдыхать и учиться. Животные тоже страдают, потому что хуже слышат друг друга и становятся тревожнее.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яркий свет ночью нарушает привычный ритм жизни людей и животных. Он мешает спать, сбивает поведение ночных птиц, насекомых и других живых организмов.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который остаётся надолго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после отдыха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песке остались бутылки, пакеты и одноразовая посуда. Ветер разносит лёгкий мусор дальше, а волны уносят его в воду, где он становится опасным для рыб, птиц и морских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Корзина, которая переполнена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или дворовой корзине быстро накапливаются упаковки, стаканчики и плёнка. Если мусор не сортировать и не вывозить вовремя, он занимает много места и долго не исчезает.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наглядной диаграммы по типичным источникам загрязнения.
</a:t>
            </a:r>
            <a:endParaRPr lang="en-US" sz="891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чаще всего появляется загрязнение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поездки, покупки и работа дома создают заметную нагрузку на природу.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загрязнение связано с транспортом и промышленностью, но вклад есть у каждого источника.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013738"/>
            <a:ext cx="4534800" cy="2807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теме загрязнения среды обитания.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загрязнителей и их вред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разные загрязнители и какой вред они наносят природе.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загрязнители опасны по-разному, но все они ухудшают состояние среды и могут затрагивать живые организмы.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влияет на здоровье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дыхательные пути, вызывает кашель, аллергию и усиливает усталость. Особенно заметно это в местах с интенсивным движением и дымом.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из почвы переходят в овощи, фрукты и корм для животных. Так загрязнение может попасть в организм человека даже через привычную еду.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может содержать опасные микробы и химические примеси. Из-за неё возникают кишечные инфекции, боли в животе и общее ухудшение самочувствия.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под 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ядовитые вещества разрушают места, где животные находят пищу, прячутся от опасности и выращивают потомство. Птицы и звери нередко запутываются в сетках и пакетах.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и отравленная почва мешают растениям нормально расти. Из-за этого сокращаются зелёные участки, а вместе с ними исчезают пища и укрытия для многих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демонстрации общей зависимости между загрязнением и состоянием среды.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природы при росте загрязнения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мусора и выбросов природные территории становятся менее пригодными для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загрязнение, тем слабее состояние природы: сокращаются живые организмы и растёт риск для здоровья.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от источника до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отходы и выбросы переходят от источника к влиянию на живые организмы.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среда: самые заметные проблемы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квартале мало деревьев, летом сильнее нагреваются асфальт и стены домов, а воздух становится суше, пыльнее и менее комфортным для дыхания.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загрязнение чаще всего связано с потоком машин: выхлопы, пыль от дорог и пробки ухудшают воздух, особенно рядом с оживлёнными улицами и перекрёстками.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Стройплощадки, переполненные контейнеры и неубранная упаковка делают дворы и тротуары менее безопасными и портят внешний вид районов.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 транспорта, техники и людных мест тоже влияет на жизнь: он мешает отдыху, снижает концентрацию и создаёт постоянное напряжение для жителей.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тоже загрязняется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загрязнение не всегда заметно сразу, но постепенно ухудшает качество воды, состояние земли и жизнь растений, насекомых и домашних животных.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загрязнение часто связано с избытком удобрений и пестицидов: вместе с дождевой водой они могут попадать в почву, ручьи и колодцы.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и на фермах проблему усиливают пластик, старые канистры, топливо и навоз, если их хранят без защиты от ветра и осадков.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изменить быстрее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семьи или класса заметно уменьшают количество мусора и помогают беречь ресурсы каждый день.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доступны действия, не требующие больших затрат; именно они быстрее всего дают видимый результат в школе и дома.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583304"/>
            <a:ext cx="4813500" cy="23430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школа и семья для снижения вреда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школьного проекта по экологии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действия помогают уменьшить мусор, сэкономить ресурсы и улучшить состояние воздуха и двора.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меры просты и выполнимы каждый день; они снижают объём отходов и помогают экономить воду и материалы.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восстановления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берега или двора место снова становится пригодным для птиц, насекомых и людей. Исчезают опасные предметы, а в воде и на земле становится меньше мусора.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очистка ручьёв помогают природе восстанавливаться быстрее: появляется тень, уменьшается пыль, а в водоёмах снова могут жить рыбы и водные растения.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более чистой среде начинается с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действий дома и в школе, основанная на последовательности простых экологичных шагов.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диаграммы, 2025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отходы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мусора обычно образуется после покупок, уроков и перекусов, поэтому упаковка появляется особенно быстро.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сократить одноразовую упаковку и аккуратнее относиться к покупкам, общий объём бытовых отходов заметно уменьшится.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Батарейки, лампы и другие опасные отходы нужно сдавать отдельно, потому что внутри них могут быть тяжёлые металлы и другие токсичные вещества.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сжигайте мусор: при горении пластика, резины и бумаги в воздух попадают ядовитые вещества и густой дым, опасный для здоровья.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играйте рядом со свалками, заброшенными зданиями и местами с мусором, где могут быть острые предметы, грязная вода и вредные вещества.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неизвестные жидкости, порошки и предметы с резким запахом: они могут быть опасны для кожи, глаз и дыхания даже при кратком контакте.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рядом с загрязнением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Субботник, который видно сразу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общей уборки школьный двор меняется уже за один день: исчезают бутылки, пакеты и бумага, а дорожки становятся свободнее и аккуратнее. Такой результат хорошо заметен на фотографии с ребятами, которые работают вместе и собирают мусор в мешки.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Посадка, которая остаётся надолго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сажает деревья или кустарники, это не только украшает территорию, но и помогает ей становиться прохладнее и чище. На снимке можно показать учеников с лопатами и саженцами — как пример дела, которое приносит пользу на многие годы.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действует вместе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 — это выбор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можно уменьшать каждый день: не мусорить, сортировать отходы, экономить ресурсы и помогать общими делами. Когда люди действуют вместе, природа быстрее восстанавливается и остаётся безопасной для жизни.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2026-05-20T20:55:08Z</dcterms:created>
  <dcterms:modified xsi:type="dcterms:W3CDTF">2026-05-20T20:55:08Z</dcterms:modified>
</cp:coreProperties>
</file>