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вулканы: как работает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внутри живая: её движения создают толчки и извержения, меняют рельеф и жизнь людей.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состоит из одного куска: её плиты медленно движутся. На границах растёт напряжение и происходят землетрясения, а при подъёме магмы появляются вулканы. Чаще всего такие процессы встречаются вокруг Тихого океана, в Исландии, Исландии, на Камчатке, в Японии, Индонезии и в обеих Америках.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изучают землетрясения и вулканы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Земную кору, мантию и ядро различают по составу и состоянию вещества: чем глубже, тем выше давление и температура. Кора сравнительно тонкая и «разбита» на плиты.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 и внутреннее тепло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мантии вещество движется очень медленно из‑за тепла. Эти движения помогают переносить литосферные плиты и меняют напряжение в земной коре.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Земное тепло служит «двигателем» многих процессов: оно вызывает разломы, помогает подниматься магме и поддерживает зоны, где чаще случаются землетрясения и извержения.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землетрясение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и резкий сдвиг по разлому вызывают сейсмические волны.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описывает размер очага и энергию толчка, а не точную величину разрушений на месте. Она зависит от условий и расстояния.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оценить риск, важно учитывать не только магнитуду, но и глубину, дистанцию до эпицентра и прочность построек.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магнитуде: диапазоны 3–4, 5–6, 7+ (учебные уровни).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землетрясений по магнитуде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«Огненное кольцо» Тихого океана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Тихого океана много границ литосферных плит. Поэтому землетрясения и вулканы здесь встречаются особенно часто. На карте это выглядит как дуга, которая связывает разные страны и острова.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Альпийско‑Гималайский пояс
</a:t>
            </a:r>
            <a:pPr algn="ctr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пояс тянется через юг Европы и дальше через территорию Азии. Плиты сталкиваются и расходятся, поэтому земная кора нередко испытывает сильные напряжения. В таких местах опасность распределена неравномерно, но в целом выше средней.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и «спокойнее», но реже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землетрясений обычно меньше, они всё равно могут происходить. Причины связаны с тем, как именно устроены плиты и где проходят разломы. В таких районах толчки, как правило, бывают реже и слабее.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землетрясения бывают чаще всего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1180"/>
            <a:ext cx="4037700" cy="2072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примеры крупных землетрясений и их наиболее заметные последствия. Итоги сильно зависят от условий на поверхности и готовности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разрушения определяются не только силой толчка, но и тем, как построены здания и насколько жители готовы к ЧС.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сведения из примеров, указанных в заданиях для презентации.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землетрясения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188" y="1319944"/>
            <a:ext cx="154422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землетрясения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зданий и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Тряска повреждает дома, мосты и дороги. В земле появляются трещины, а на склонах могут возникать оползни, из‑за которых путь спасателей становится сложнее.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аварии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провода и газовые трубопроводы могут привести к пожарам. Дополнительно часто возникают перебои с водой и электричеством, что мешает людям действовать быстро.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у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сильное землетрясение происходит близко к морю, может появиться цунами — большая морская волна. Она опасна даже там, где берег находится далеко от города.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угрозы и трудности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 перекрывают дороги, а разрушенные линии связи замедляют помощь. Из-за этого даже при одинаковой силе толчка последствия в разных местах могут отличаться.
</a:t>
            </a:r>
            <a:endParaRPr lang="en-US" sz="13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вулкан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внутри Земли приводят к подъёму магмы и выходу лавы, пепла и газов на поверхность.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Щитовые вулканы имеют широкую форму и пологие склоны. Лава в них обычно более жидкая: она растекается на большие расстояния, поэтому вулкан выглядит «приплюснутым» сверху.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вулканы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Стратовулканы, или слоистые, выше и имеют коническую форму. Их извержения часто взрывные, потому что магма и газы выходят сложнее. Шлаковые конусы растут из пепла и обломков.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оседает на поверхности, ухудшает видимость, делает покрытия скользкими и может загрязнять воду в колодцах, если не принять меры защиты и очистки.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обычно связан с мелкими частицами и горячими потоками: они действуют быстро и затрагивают сразу дыхание, транспорт и удалённые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(1–5) для сравнения типов опасности; точные значения зависят от конкретного извержения.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вулканического извержения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извержений вулканический материал постепенно превращается в богатые минералами почвы, что повышает урожайность. Это особенно важно для сельского хозяйства в регионах с долгой земледельческой традицией.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вулканических районов для людей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вулканов часто сохраняется сильный нагрев: тепло подземных вод и пара можно использовать для получения энергии. Геотермальные станции помогают снабжать дома и учреждения электричеством и теплом.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и вулканы становятся частью ландшафта и местной культуры, поэтому растёт туристический интерес: маршруты, музеи, наблюдательные площадки. Доходы поддерживают рабочие места в сервисе и инфраструктуре.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вулканические территории формируют уникальные природные условия: горячие источники и целебные воды, красивые формы рельефа, новые породы. Так развиваются рекреация и местная экономика, несмотря на риск.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90" y="1124025"/>
            <a:ext cx="385152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оба явления связаны с внутренними силами Земли, но причины, «сценарий» развития и набор опасностей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 том, что землетрясение чаще происходит быстро, а вулкан даёт больше «предупреждений». Но и там, и там опасность зависит от конкретной обстановки.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объяснение по географии и учебным материалам по внутренним процессам Земли.
</a:t>
            </a:r>
            <a:endParaRPr lang="en-US" sz="115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и вулкан: что общего и в чём разница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003" y="2077821"/>
            <a:ext cx="163948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наблюдают за опасными явлениями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регистрируют колебания земной поверхности. По записям можно определить время толчка, его силу и примерное расположение очага, чтобы своевременно передавать предупреждения.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замечать деформации поверхности и изменение теплового фона вокруг вулканов. Это важно для отслеживания процессов до извержения и уточнения зон риска.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измерения деформаций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GPS-приборы фиксируют очень медленные перемещения земной коры. По таким данным учёные оценивают, где напряжение накапливается, и как меняется форма местности.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вулканических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состав газов, которые выходят из вулкана. Изменение их количества и соотношения может указывать, что внутри меняются давление и состав магмы.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землетрясении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основан на рекомендациях служб безопасности и практических правилах поведения при сильной тряске.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вулканическом пеплопаде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поведения во время пеплопада: минимизация контакта с частицами и снижение вреда для дыхания, воды и техники.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год — Япония, цунами и «Фукусима-1»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 Японии вызвало цунами и привело к серьёзной аварии на атомной станции «Фукусима-1». Это пример цепочки последствий для инфраструктуры.
</a:t>
            </a:r>
            <a:endParaRPr lang="en-US" sz="1268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 год — Везувий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Везувия уничтожило города Помпеи и Геркуланум. Пепел и вулканические продукты надолго изменили условия жизни и в буквальном смысле «законсервировали» последствия.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1883 год — Кракатау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Мощное извержение Кракатау стало причиной цунами. Волны затронули прибрежные районы на большом расстоянии, показав, как вулкан влияет не только локально.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события в истории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одинаковой магнитуде пострадавших может быть меньше, если сейсмические волны проходят через твёрдые породы и здания рассчитаны на колебания.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логика факторов подтверждает: ущерб определяется не только «силой толчка», но и условиями на месте — грунтом, расстоянием и защищённостью построек.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факторов риска (глубина, расстояние, грунт, население, прочность); количественные веса — условные для наглядности.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последствия бывают разными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располагаются в горах, у моря или около вулканов: там удобнее торговля, рыболовство, транспорт и сельское хозяйство. География определяет выбор места проживания.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рядом с опасными районами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почвы часто плодородны, а у подножий гор легче найти воду и полезные природные ресурсы. Поэтому люди получают выгоды, даже понимая вероятность природных угроз.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строят более прочные дома, внедряют системы оповещения, проводят учения и отмечают на картах опасные зоны. Такой подход помогает жить в сложных условиях безопаснее.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изучать, наблюдать, беречься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вулканы связаны с внутренним теплом и движением литосферных плит. Полностью остановить процессы невозможно, но можно уменьшить вред через знания зон риска, наблюдение и правила безопасности.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2026-05-13T20:13:13Z</dcterms:created>
  <dcterms:modified xsi:type="dcterms:W3CDTF">2026-05-13T20:13:13Z</dcterms:modified>
</cp:coreProperties>
</file>